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"/>
  </p:notesMasterIdLst>
  <p:sldIdLst>
    <p:sldId id="258" r:id="rId2"/>
  </p:sldIdLst>
  <p:sldSz cx="10691813" cy="15119350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807" userDrawn="1">
          <p15:clr>
            <a:srgbClr val="A4A3A4"/>
          </p15:clr>
        </p15:guide>
        <p15:guide id="2" pos="339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A5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42C5573-A3B7-44E2-8C11-09BC1D4C0E79}" v="26" dt="2024-07-24T23:42:48.06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57" d="100"/>
          <a:sy n="57" d="100"/>
        </p:scale>
        <p:origin x="2214" y="156"/>
      </p:cViewPr>
      <p:guideLst>
        <p:guide orient="horz" pos="4807"/>
        <p:guide pos="339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翔太 三浦" userId="231d3417a98640bf" providerId="LiveId" clId="{742C5573-A3B7-44E2-8C11-09BC1D4C0E79}"/>
    <pc:docChg chg="custSel modSld">
      <pc:chgData name="翔太 三浦" userId="231d3417a98640bf" providerId="LiveId" clId="{742C5573-A3B7-44E2-8C11-09BC1D4C0E79}" dt="2024-07-24T23:45:36.400" v="236" actId="207"/>
      <pc:docMkLst>
        <pc:docMk/>
      </pc:docMkLst>
      <pc:sldChg chg="addSp delSp modSp mod">
        <pc:chgData name="翔太 三浦" userId="231d3417a98640bf" providerId="LiveId" clId="{742C5573-A3B7-44E2-8C11-09BC1D4C0E79}" dt="2024-07-24T23:45:36.400" v="236" actId="207"/>
        <pc:sldMkLst>
          <pc:docMk/>
          <pc:sldMk cId="3041314798" sldId="258"/>
        </pc:sldMkLst>
        <pc:spChg chg="mod">
          <ac:chgData name="翔太 三浦" userId="231d3417a98640bf" providerId="LiveId" clId="{742C5573-A3B7-44E2-8C11-09BC1D4C0E79}" dt="2024-07-21T14:11:56.021" v="42" actId="255"/>
          <ac:spMkLst>
            <pc:docMk/>
            <pc:sldMk cId="3041314798" sldId="258"/>
            <ac:spMk id="22" creationId="{5E814A47-836F-9BA2-7CE1-701845283F0E}"/>
          </ac:spMkLst>
        </pc:spChg>
        <pc:spChg chg="mod">
          <ac:chgData name="翔太 三浦" userId="231d3417a98640bf" providerId="LiveId" clId="{742C5573-A3B7-44E2-8C11-09BC1D4C0E79}" dt="2024-07-24T07:25:25.627" v="134" actId="1076"/>
          <ac:spMkLst>
            <pc:docMk/>
            <pc:sldMk cId="3041314798" sldId="258"/>
            <ac:spMk id="23" creationId="{C71FD20E-7804-76D1-5DBC-15868823D678}"/>
          </ac:spMkLst>
        </pc:spChg>
        <pc:spChg chg="mod">
          <ac:chgData name="翔太 三浦" userId="231d3417a98640bf" providerId="LiveId" clId="{742C5573-A3B7-44E2-8C11-09BC1D4C0E79}" dt="2024-07-21T14:09:30.232" v="35" actId="207"/>
          <ac:spMkLst>
            <pc:docMk/>
            <pc:sldMk cId="3041314798" sldId="258"/>
            <ac:spMk id="31" creationId="{9FA1AEB5-4385-2BBE-22C9-4EA1498FE227}"/>
          </ac:spMkLst>
        </pc:spChg>
        <pc:spChg chg="mod">
          <ac:chgData name="翔太 三浦" userId="231d3417a98640bf" providerId="LiveId" clId="{742C5573-A3B7-44E2-8C11-09BC1D4C0E79}" dt="2024-07-21T14:05:42.341" v="14" actId="1076"/>
          <ac:spMkLst>
            <pc:docMk/>
            <pc:sldMk cId="3041314798" sldId="258"/>
            <ac:spMk id="32" creationId="{EA0F6411-75FD-0776-200A-F245452A428A}"/>
          </ac:spMkLst>
        </pc:spChg>
        <pc:spChg chg="mod">
          <ac:chgData name="翔太 三浦" userId="231d3417a98640bf" providerId="LiveId" clId="{742C5573-A3B7-44E2-8C11-09BC1D4C0E79}" dt="2024-07-24T23:34:52.946" v="210" actId="14100"/>
          <ac:spMkLst>
            <pc:docMk/>
            <pc:sldMk cId="3041314798" sldId="258"/>
            <ac:spMk id="33" creationId="{84C9A0FA-8D97-898A-C915-3B85A5F14378}"/>
          </ac:spMkLst>
        </pc:spChg>
        <pc:spChg chg="add mod ord">
          <ac:chgData name="翔太 三浦" userId="231d3417a98640bf" providerId="LiveId" clId="{742C5573-A3B7-44E2-8C11-09BC1D4C0E79}" dt="2024-07-24T23:45:36.400" v="236" actId="207"/>
          <ac:spMkLst>
            <pc:docMk/>
            <pc:sldMk cId="3041314798" sldId="258"/>
            <ac:spMk id="40" creationId="{4487AA51-54E8-D014-1924-2E24703B0CF9}"/>
          </ac:spMkLst>
        </pc:spChg>
        <pc:picChg chg="mod">
          <ac:chgData name="翔太 三浦" userId="231d3417a98640bf" providerId="LiveId" clId="{742C5573-A3B7-44E2-8C11-09BC1D4C0E79}" dt="2024-07-24T23:30:42.133" v="138" actId="1036"/>
          <ac:picMkLst>
            <pc:docMk/>
            <pc:sldMk cId="3041314798" sldId="258"/>
            <ac:picMk id="19" creationId="{4255CDF2-2594-0B90-9EC1-69E0698DD115}"/>
          </ac:picMkLst>
        </pc:picChg>
        <pc:picChg chg="mod">
          <ac:chgData name="翔太 三浦" userId="231d3417a98640bf" providerId="LiveId" clId="{742C5573-A3B7-44E2-8C11-09BC1D4C0E79}" dt="2024-07-24T23:30:30.366" v="137" actId="1035"/>
          <ac:picMkLst>
            <pc:docMk/>
            <pc:sldMk cId="3041314798" sldId="258"/>
            <ac:picMk id="28" creationId="{C17F64FD-4EF2-1511-A23E-9A972978B98D}"/>
          </ac:picMkLst>
        </pc:picChg>
        <pc:picChg chg="add del mod modCrop">
          <ac:chgData name="翔太 三浦" userId="231d3417a98640bf" providerId="LiveId" clId="{742C5573-A3B7-44E2-8C11-09BC1D4C0E79}" dt="2024-07-24T23:42:23.357" v="212" actId="478"/>
          <ac:picMkLst>
            <pc:docMk/>
            <pc:sldMk cId="3041314798" sldId="258"/>
            <ac:picMk id="37" creationId="{2CE9E3E1-E3D8-9D60-5C4C-4CD268D0D603}"/>
          </ac:picMkLst>
        </pc:picChg>
        <pc:picChg chg="add mod ord">
          <ac:chgData name="翔太 三浦" userId="231d3417a98640bf" providerId="LiveId" clId="{742C5573-A3B7-44E2-8C11-09BC1D4C0E79}" dt="2024-07-24T06:37:50.670" v="69" actId="1076"/>
          <ac:picMkLst>
            <pc:docMk/>
            <pc:sldMk cId="3041314798" sldId="258"/>
            <ac:picMk id="43" creationId="{CEE62BD4-0031-FFB5-DC36-829417F632A4}"/>
          </ac:picMkLst>
        </pc:picChg>
        <pc:picChg chg="del">
          <ac:chgData name="翔太 三浦" userId="231d3417a98640bf" providerId="LiveId" clId="{742C5573-A3B7-44E2-8C11-09BC1D4C0E79}" dt="2024-07-24T06:36:42.939" v="43" actId="478"/>
          <ac:picMkLst>
            <pc:docMk/>
            <pc:sldMk cId="3041314798" sldId="258"/>
            <ac:picMk id="44" creationId="{050AFEBE-0A23-1742-2474-2985018D5D5A}"/>
          </ac:picMkLst>
        </pc:picChg>
        <pc:picChg chg="add mod modCrop">
          <ac:chgData name="翔太 三浦" userId="231d3417a98640bf" providerId="LiveId" clId="{742C5573-A3B7-44E2-8C11-09BC1D4C0E79}" dt="2024-07-24T23:44:31.757" v="230" actId="1035"/>
          <ac:picMkLst>
            <pc:docMk/>
            <pc:sldMk cId="3041314798" sldId="258"/>
            <ac:picMk id="44" creationId="{07B7CA8D-A4B8-D707-41BC-757EB030CC03}"/>
          </ac:picMkLst>
        </pc:picChg>
        <pc:cxnChg chg="mod">
          <ac:chgData name="翔太 三浦" userId="231d3417a98640bf" providerId="LiveId" clId="{742C5573-A3B7-44E2-8C11-09BC1D4C0E79}" dt="2024-07-24T23:30:55.394" v="139" actId="692"/>
          <ac:cxnSpMkLst>
            <pc:docMk/>
            <pc:sldMk cId="3041314798" sldId="258"/>
            <ac:cxnSpMk id="30" creationId="{11440B67-94FB-0202-8F3F-BD12E8C6F46F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18830" cy="495029"/>
          </a:xfrm>
          <a:prstGeom prst="rect">
            <a:avLst/>
          </a:prstGeom>
        </p:spPr>
        <p:txBody>
          <a:bodyPr vert="horz" lIns="94848" tIns="47424" rIns="94848" bIns="47424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5" y="2"/>
            <a:ext cx="2918830" cy="495029"/>
          </a:xfrm>
          <a:prstGeom prst="rect">
            <a:avLst/>
          </a:prstGeom>
        </p:spPr>
        <p:txBody>
          <a:bodyPr vert="horz" lIns="94848" tIns="47424" rIns="94848" bIns="47424" rtlCol="0"/>
          <a:lstStyle>
            <a:lvl1pPr algn="r">
              <a:defRPr sz="1200"/>
            </a:lvl1pPr>
          </a:lstStyle>
          <a:p>
            <a:fld id="{9794B151-849B-47DE-85BE-219E171DBC1D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190750" y="1231900"/>
            <a:ext cx="2354263" cy="33321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848" tIns="47424" rIns="94848" bIns="47424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748164"/>
            <a:ext cx="5388610" cy="3884860"/>
          </a:xfrm>
          <a:prstGeom prst="rect">
            <a:avLst/>
          </a:prstGeom>
        </p:spPr>
        <p:txBody>
          <a:bodyPr vert="horz" lIns="94848" tIns="47424" rIns="94848" bIns="47424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0" cy="495028"/>
          </a:xfrm>
          <a:prstGeom prst="rect">
            <a:avLst/>
          </a:prstGeom>
        </p:spPr>
        <p:txBody>
          <a:bodyPr vert="horz" lIns="94848" tIns="47424" rIns="94848" bIns="47424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5" y="9371286"/>
            <a:ext cx="2918830" cy="495028"/>
          </a:xfrm>
          <a:prstGeom prst="rect">
            <a:avLst/>
          </a:prstGeom>
        </p:spPr>
        <p:txBody>
          <a:bodyPr vert="horz" lIns="94848" tIns="47424" rIns="94848" bIns="47424" rtlCol="0" anchor="b"/>
          <a:lstStyle>
            <a:lvl1pPr algn="r">
              <a:defRPr sz="1200"/>
            </a:lvl1pPr>
          </a:lstStyle>
          <a:p>
            <a:fld id="{180ABCF9-C435-4EC2-9441-0CAE0C5A90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025065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53480" rtl="0" eaLnBrk="1" latinLnBrk="0" hangingPunct="1">
      <a:defRPr kumimoji="1" sz="1383" kern="1200">
        <a:solidFill>
          <a:schemeClr val="tx1"/>
        </a:solidFill>
        <a:latin typeface="+mn-lt"/>
        <a:ea typeface="+mn-ea"/>
        <a:cs typeface="+mn-cs"/>
      </a:defRPr>
    </a:lvl1pPr>
    <a:lvl2pPr marL="526740" algn="l" defTabSz="1053480" rtl="0" eaLnBrk="1" latinLnBrk="0" hangingPunct="1">
      <a:defRPr kumimoji="1" sz="1383" kern="1200">
        <a:solidFill>
          <a:schemeClr val="tx1"/>
        </a:solidFill>
        <a:latin typeface="+mn-lt"/>
        <a:ea typeface="+mn-ea"/>
        <a:cs typeface="+mn-cs"/>
      </a:defRPr>
    </a:lvl2pPr>
    <a:lvl3pPr marL="1053480" algn="l" defTabSz="1053480" rtl="0" eaLnBrk="1" latinLnBrk="0" hangingPunct="1">
      <a:defRPr kumimoji="1" sz="1383" kern="1200">
        <a:solidFill>
          <a:schemeClr val="tx1"/>
        </a:solidFill>
        <a:latin typeface="+mn-lt"/>
        <a:ea typeface="+mn-ea"/>
        <a:cs typeface="+mn-cs"/>
      </a:defRPr>
    </a:lvl3pPr>
    <a:lvl4pPr marL="1580220" algn="l" defTabSz="1053480" rtl="0" eaLnBrk="1" latinLnBrk="0" hangingPunct="1">
      <a:defRPr kumimoji="1" sz="1383" kern="1200">
        <a:solidFill>
          <a:schemeClr val="tx1"/>
        </a:solidFill>
        <a:latin typeface="+mn-lt"/>
        <a:ea typeface="+mn-ea"/>
        <a:cs typeface="+mn-cs"/>
      </a:defRPr>
    </a:lvl4pPr>
    <a:lvl5pPr marL="2106960" algn="l" defTabSz="1053480" rtl="0" eaLnBrk="1" latinLnBrk="0" hangingPunct="1">
      <a:defRPr kumimoji="1" sz="1383" kern="1200">
        <a:solidFill>
          <a:schemeClr val="tx1"/>
        </a:solidFill>
        <a:latin typeface="+mn-lt"/>
        <a:ea typeface="+mn-ea"/>
        <a:cs typeface="+mn-cs"/>
      </a:defRPr>
    </a:lvl5pPr>
    <a:lvl6pPr marL="2633701" algn="l" defTabSz="1053480" rtl="0" eaLnBrk="1" latinLnBrk="0" hangingPunct="1">
      <a:defRPr kumimoji="1" sz="1383" kern="1200">
        <a:solidFill>
          <a:schemeClr val="tx1"/>
        </a:solidFill>
        <a:latin typeface="+mn-lt"/>
        <a:ea typeface="+mn-ea"/>
        <a:cs typeface="+mn-cs"/>
      </a:defRPr>
    </a:lvl6pPr>
    <a:lvl7pPr marL="3160441" algn="l" defTabSz="1053480" rtl="0" eaLnBrk="1" latinLnBrk="0" hangingPunct="1">
      <a:defRPr kumimoji="1" sz="1383" kern="1200">
        <a:solidFill>
          <a:schemeClr val="tx1"/>
        </a:solidFill>
        <a:latin typeface="+mn-lt"/>
        <a:ea typeface="+mn-ea"/>
        <a:cs typeface="+mn-cs"/>
      </a:defRPr>
    </a:lvl7pPr>
    <a:lvl8pPr marL="3687181" algn="l" defTabSz="1053480" rtl="0" eaLnBrk="1" latinLnBrk="0" hangingPunct="1">
      <a:defRPr kumimoji="1" sz="1383" kern="1200">
        <a:solidFill>
          <a:schemeClr val="tx1"/>
        </a:solidFill>
        <a:latin typeface="+mn-lt"/>
        <a:ea typeface="+mn-ea"/>
        <a:cs typeface="+mn-cs"/>
      </a:defRPr>
    </a:lvl8pPr>
    <a:lvl9pPr marL="4213921" algn="l" defTabSz="1053480" rtl="0" eaLnBrk="1" latinLnBrk="0" hangingPunct="1">
      <a:defRPr kumimoji="1" sz="138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0ABCF9-C435-4EC2-9441-0CAE0C5A9066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73886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2474395"/>
            <a:ext cx="9088041" cy="5263774"/>
          </a:xfrm>
        </p:spPr>
        <p:txBody>
          <a:bodyPr anchor="b"/>
          <a:lstStyle>
            <a:lvl1pPr algn="ctr">
              <a:defRPr sz="7016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7941160"/>
            <a:ext cx="8018860" cy="3650342"/>
          </a:xfrm>
        </p:spPr>
        <p:txBody>
          <a:bodyPr/>
          <a:lstStyle>
            <a:lvl1pPr marL="0" indent="0" algn="ctr">
              <a:buNone/>
              <a:defRPr sz="2806"/>
            </a:lvl1pPr>
            <a:lvl2pPr marL="534604" indent="0" algn="ctr">
              <a:buNone/>
              <a:defRPr sz="2339"/>
            </a:lvl2pPr>
            <a:lvl3pPr marL="1069208" indent="0" algn="ctr">
              <a:buNone/>
              <a:defRPr sz="2105"/>
            </a:lvl3pPr>
            <a:lvl4pPr marL="1603812" indent="0" algn="ctr">
              <a:buNone/>
              <a:defRPr sz="1871"/>
            </a:lvl4pPr>
            <a:lvl5pPr marL="2138416" indent="0" algn="ctr">
              <a:buNone/>
              <a:defRPr sz="1871"/>
            </a:lvl5pPr>
            <a:lvl6pPr marL="2673020" indent="0" algn="ctr">
              <a:buNone/>
              <a:defRPr sz="1871"/>
            </a:lvl6pPr>
            <a:lvl7pPr marL="3207624" indent="0" algn="ctr">
              <a:buNone/>
              <a:defRPr sz="1871"/>
            </a:lvl7pPr>
            <a:lvl8pPr marL="3742228" indent="0" algn="ctr">
              <a:buNone/>
              <a:defRPr sz="1871"/>
            </a:lvl8pPr>
            <a:lvl9pPr marL="4276832" indent="0" algn="ctr">
              <a:buNone/>
              <a:defRPr sz="1871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5EF62-2A12-4C7F-9801-46989251E3DC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18F8E-536C-4D46-B116-015F5B2441B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576686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5EF62-2A12-4C7F-9801-46989251E3DC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18F8E-536C-4D46-B116-015F5B2441B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17942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804966"/>
            <a:ext cx="2305422" cy="12812950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804966"/>
            <a:ext cx="6782619" cy="1281295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5EF62-2A12-4C7F-9801-46989251E3DC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18F8E-536C-4D46-B116-015F5B2441B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471278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5EF62-2A12-4C7F-9801-46989251E3DC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18F8E-536C-4D46-B116-015F5B2441B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92260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3769342"/>
            <a:ext cx="9221689" cy="6289229"/>
          </a:xfrm>
        </p:spPr>
        <p:txBody>
          <a:bodyPr anchor="b"/>
          <a:lstStyle>
            <a:lvl1pPr>
              <a:defRPr sz="7016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10118069"/>
            <a:ext cx="9221689" cy="3307357"/>
          </a:xfrm>
        </p:spPr>
        <p:txBody>
          <a:bodyPr/>
          <a:lstStyle>
            <a:lvl1pPr marL="0" indent="0">
              <a:buNone/>
              <a:defRPr sz="2806">
                <a:solidFill>
                  <a:schemeClr val="tx1"/>
                </a:solidFill>
              </a:defRPr>
            </a:lvl1pPr>
            <a:lvl2pPr marL="534604" indent="0">
              <a:buNone/>
              <a:defRPr sz="2339">
                <a:solidFill>
                  <a:schemeClr val="tx1">
                    <a:tint val="75000"/>
                  </a:schemeClr>
                </a:solidFill>
              </a:defRPr>
            </a:lvl2pPr>
            <a:lvl3pPr marL="1069208" indent="0">
              <a:buNone/>
              <a:defRPr sz="2105">
                <a:solidFill>
                  <a:schemeClr val="tx1">
                    <a:tint val="75000"/>
                  </a:schemeClr>
                </a:solidFill>
              </a:defRPr>
            </a:lvl3pPr>
            <a:lvl4pPr marL="1603812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4pPr>
            <a:lvl5pPr marL="2138416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5pPr>
            <a:lvl6pPr marL="2673020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6pPr>
            <a:lvl7pPr marL="3207624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7pPr>
            <a:lvl8pPr marL="3742228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8pPr>
            <a:lvl9pPr marL="4276832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5EF62-2A12-4C7F-9801-46989251E3DC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18F8E-536C-4D46-B116-015F5B2441B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68890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4024827"/>
            <a:ext cx="4544021" cy="9593089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4024827"/>
            <a:ext cx="4544021" cy="9593089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5EF62-2A12-4C7F-9801-46989251E3DC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18F8E-536C-4D46-B116-015F5B2441B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98756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804969"/>
            <a:ext cx="9221689" cy="2922375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3706342"/>
            <a:ext cx="4523137" cy="1816421"/>
          </a:xfrm>
        </p:spPr>
        <p:txBody>
          <a:bodyPr anchor="b"/>
          <a:lstStyle>
            <a:lvl1pPr marL="0" indent="0">
              <a:buNone/>
              <a:defRPr sz="2806" b="1"/>
            </a:lvl1pPr>
            <a:lvl2pPr marL="534604" indent="0">
              <a:buNone/>
              <a:defRPr sz="2339" b="1"/>
            </a:lvl2pPr>
            <a:lvl3pPr marL="1069208" indent="0">
              <a:buNone/>
              <a:defRPr sz="2105" b="1"/>
            </a:lvl3pPr>
            <a:lvl4pPr marL="1603812" indent="0">
              <a:buNone/>
              <a:defRPr sz="1871" b="1"/>
            </a:lvl4pPr>
            <a:lvl5pPr marL="2138416" indent="0">
              <a:buNone/>
              <a:defRPr sz="1871" b="1"/>
            </a:lvl5pPr>
            <a:lvl6pPr marL="2673020" indent="0">
              <a:buNone/>
              <a:defRPr sz="1871" b="1"/>
            </a:lvl6pPr>
            <a:lvl7pPr marL="3207624" indent="0">
              <a:buNone/>
              <a:defRPr sz="1871" b="1"/>
            </a:lvl7pPr>
            <a:lvl8pPr marL="3742228" indent="0">
              <a:buNone/>
              <a:defRPr sz="1871" b="1"/>
            </a:lvl8pPr>
            <a:lvl9pPr marL="4276832" indent="0">
              <a:buNone/>
              <a:defRPr sz="1871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5522763"/>
            <a:ext cx="4523137" cy="812315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3706342"/>
            <a:ext cx="4545413" cy="1816421"/>
          </a:xfrm>
        </p:spPr>
        <p:txBody>
          <a:bodyPr anchor="b"/>
          <a:lstStyle>
            <a:lvl1pPr marL="0" indent="0">
              <a:buNone/>
              <a:defRPr sz="2806" b="1"/>
            </a:lvl1pPr>
            <a:lvl2pPr marL="534604" indent="0">
              <a:buNone/>
              <a:defRPr sz="2339" b="1"/>
            </a:lvl2pPr>
            <a:lvl3pPr marL="1069208" indent="0">
              <a:buNone/>
              <a:defRPr sz="2105" b="1"/>
            </a:lvl3pPr>
            <a:lvl4pPr marL="1603812" indent="0">
              <a:buNone/>
              <a:defRPr sz="1871" b="1"/>
            </a:lvl4pPr>
            <a:lvl5pPr marL="2138416" indent="0">
              <a:buNone/>
              <a:defRPr sz="1871" b="1"/>
            </a:lvl5pPr>
            <a:lvl6pPr marL="2673020" indent="0">
              <a:buNone/>
              <a:defRPr sz="1871" b="1"/>
            </a:lvl6pPr>
            <a:lvl7pPr marL="3207624" indent="0">
              <a:buNone/>
              <a:defRPr sz="1871" b="1"/>
            </a:lvl7pPr>
            <a:lvl8pPr marL="3742228" indent="0">
              <a:buNone/>
              <a:defRPr sz="1871" b="1"/>
            </a:lvl8pPr>
            <a:lvl9pPr marL="4276832" indent="0">
              <a:buNone/>
              <a:defRPr sz="1871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5522763"/>
            <a:ext cx="4545413" cy="812315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5EF62-2A12-4C7F-9801-46989251E3DC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18F8E-536C-4D46-B116-015F5B2441B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462316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5EF62-2A12-4C7F-9801-46989251E3DC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18F8E-536C-4D46-B116-015F5B2441B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66604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5EF62-2A12-4C7F-9801-46989251E3DC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18F8E-536C-4D46-B116-015F5B2441B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721412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1007957"/>
            <a:ext cx="3448388" cy="3527848"/>
          </a:xfrm>
        </p:spPr>
        <p:txBody>
          <a:bodyPr anchor="b"/>
          <a:lstStyle>
            <a:lvl1pPr>
              <a:defRPr sz="3742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2176910"/>
            <a:ext cx="5412730" cy="10744538"/>
          </a:xfrm>
        </p:spPr>
        <p:txBody>
          <a:bodyPr/>
          <a:lstStyle>
            <a:lvl1pPr>
              <a:defRPr sz="3742"/>
            </a:lvl1pPr>
            <a:lvl2pPr>
              <a:defRPr sz="3274"/>
            </a:lvl2pPr>
            <a:lvl3pPr>
              <a:defRPr sz="2806"/>
            </a:lvl3pPr>
            <a:lvl4pPr>
              <a:defRPr sz="2339"/>
            </a:lvl4pPr>
            <a:lvl5pPr>
              <a:defRPr sz="2339"/>
            </a:lvl5pPr>
            <a:lvl6pPr>
              <a:defRPr sz="2339"/>
            </a:lvl6pPr>
            <a:lvl7pPr>
              <a:defRPr sz="2339"/>
            </a:lvl7pPr>
            <a:lvl8pPr>
              <a:defRPr sz="2339"/>
            </a:lvl8pPr>
            <a:lvl9pPr>
              <a:defRPr sz="2339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4535805"/>
            <a:ext cx="3448388" cy="8403140"/>
          </a:xfrm>
        </p:spPr>
        <p:txBody>
          <a:bodyPr/>
          <a:lstStyle>
            <a:lvl1pPr marL="0" indent="0">
              <a:buNone/>
              <a:defRPr sz="1871"/>
            </a:lvl1pPr>
            <a:lvl2pPr marL="534604" indent="0">
              <a:buNone/>
              <a:defRPr sz="1637"/>
            </a:lvl2pPr>
            <a:lvl3pPr marL="1069208" indent="0">
              <a:buNone/>
              <a:defRPr sz="1403"/>
            </a:lvl3pPr>
            <a:lvl4pPr marL="1603812" indent="0">
              <a:buNone/>
              <a:defRPr sz="1169"/>
            </a:lvl4pPr>
            <a:lvl5pPr marL="2138416" indent="0">
              <a:buNone/>
              <a:defRPr sz="1169"/>
            </a:lvl5pPr>
            <a:lvl6pPr marL="2673020" indent="0">
              <a:buNone/>
              <a:defRPr sz="1169"/>
            </a:lvl6pPr>
            <a:lvl7pPr marL="3207624" indent="0">
              <a:buNone/>
              <a:defRPr sz="1169"/>
            </a:lvl7pPr>
            <a:lvl8pPr marL="3742228" indent="0">
              <a:buNone/>
              <a:defRPr sz="1169"/>
            </a:lvl8pPr>
            <a:lvl9pPr marL="4276832" indent="0">
              <a:buNone/>
              <a:defRPr sz="1169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5EF62-2A12-4C7F-9801-46989251E3DC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18F8E-536C-4D46-B116-015F5B2441B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0111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1007957"/>
            <a:ext cx="3448388" cy="3527848"/>
          </a:xfrm>
        </p:spPr>
        <p:txBody>
          <a:bodyPr anchor="b"/>
          <a:lstStyle>
            <a:lvl1pPr>
              <a:defRPr sz="3742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2176910"/>
            <a:ext cx="5412730" cy="10744538"/>
          </a:xfrm>
        </p:spPr>
        <p:txBody>
          <a:bodyPr anchor="t"/>
          <a:lstStyle>
            <a:lvl1pPr marL="0" indent="0">
              <a:buNone/>
              <a:defRPr sz="3742"/>
            </a:lvl1pPr>
            <a:lvl2pPr marL="534604" indent="0">
              <a:buNone/>
              <a:defRPr sz="3274"/>
            </a:lvl2pPr>
            <a:lvl3pPr marL="1069208" indent="0">
              <a:buNone/>
              <a:defRPr sz="2806"/>
            </a:lvl3pPr>
            <a:lvl4pPr marL="1603812" indent="0">
              <a:buNone/>
              <a:defRPr sz="2339"/>
            </a:lvl4pPr>
            <a:lvl5pPr marL="2138416" indent="0">
              <a:buNone/>
              <a:defRPr sz="2339"/>
            </a:lvl5pPr>
            <a:lvl6pPr marL="2673020" indent="0">
              <a:buNone/>
              <a:defRPr sz="2339"/>
            </a:lvl6pPr>
            <a:lvl7pPr marL="3207624" indent="0">
              <a:buNone/>
              <a:defRPr sz="2339"/>
            </a:lvl7pPr>
            <a:lvl8pPr marL="3742228" indent="0">
              <a:buNone/>
              <a:defRPr sz="2339"/>
            </a:lvl8pPr>
            <a:lvl9pPr marL="4276832" indent="0">
              <a:buNone/>
              <a:defRPr sz="2339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4535805"/>
            <a:ext cx="3448388" cy="8403140"/>
          </a:xfrm>
        </p:spPr>
        <p:txBody>
          <a:bodyPr/>
          <a:lstStyle>
            <a:lvl1pPr marL="0" indent="0">
              <a:buNone/>
              <a:defRPr sz="1871"/>
            </a:lvl1pPr>
            <a:lvl2pPr marL="534604" indent="0">
              <a:buNone/>
              <a:defRPr sz="1637"/>
            </a:lvl2pPr>
            <a:lvl3pPr marL="1069208" indent="0">
              <a:buNone/>
              <a:defRPr sz="1403"/>
            </a:lvl3pPr>
            <a:lvl4pPr marL="1603812" indent="0">
              <a:buNone/>
              <a:defRPr sz="1169"/>
            </a:lvl4pPr>
            <a:lvl5pPr marL="2138416" indent="0">
              <a:buNone/>
              <a:defRPr sz="1169"/>
            </a:lvl5pPr>
            <a:lvl6pPr marL="2673020" indent="0">
              <a:buNone/>
              <a:defRPr sz="1169"/>
            </a:lvl6pPr>
            <a:lvl7pPr marL="3207624" indent="0">
              <a:buNone/>
              <a:defRPr sz="1169"/>
            </a:lvl7pPr>
            <a:lvl8pPr marL="3742228" indent="0">
              <a:buNone/>
              <a:defRPr sz="1169"/>
            </a:lvl8pPr>
            <a:lvl9pPr marL="4276832" indent="0">
              <a:buNone/>
              <a:defRPr sz="1169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5EF62-2A12-4C7F-9801-46989251E3DC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18F8E-536C-4D46-B116-015F5B2441B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931782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804969"/>
            <a:ext cx="9221689" cy="29223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4024827"/>
            <a:ext cx="9221689" cy="95930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14013401"/>
            <a:ext cx="2405658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55EF62-2A12-4C7F-9801-46989251E3DC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14013401"/>
            <a:ext cx="3608487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14013401"/>
            <a:ext cx="2405658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018F8E-536C-4D46-B116-015F5B2441B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65753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1069208" rtl="0" eaLnBrk="1" latinLnBrk="0" hangingPunct="1">
        <a:lnSpc>
          <a:spcPct val="90000"/>
        </a:lnSpc>
        <a:spcBef>
          <a:spcPct val="0"/>
        </a:spcBef>
        <a:buNone/>
        <a:defRPr kumimoji="1" sz="514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302" indent="-267302" algn="l" defTabSz="1069208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kumimoji="1" sz="3274" kern="1200">
          <a:solidFill>
            <a:schemeClr val="tx1"/>
          </a:solidFill>
          <a:latin typeface="+mn-lt"/>
          <a:ea typeface="+mn-ea"/>
          <a:cs typeface="+mn-cs"/>
        </a:defRPr>
      </a:lvl1pPr>
      <a:lvl2pPr marL="801906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2pPr>
      <a:lvl3pPr marL="1336510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kumimoji="1" sz="2339" kern="1200">
          <a:solidFill>
            <a:schemeClr val="tx1"/>
          </a:solidFill>
          <a:latin typeface="+mn-lt"/>
          <a:ea typeface="+mn-ea"/>
          <a:cs typeface="+mn-cs"/>
        </a:defRPr>
      </a:lvl3pPr>
      <a:lvl4pPr marL="1871114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4pPr>
      <a:lvl5pPr marL="2405718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5pPr>
      <a:lvl6pPr marL="2940322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474926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4009530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544134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69208" rtl="0" eaLnBrk="1" latinLnBrk="0" hangingPunct="1"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1pPr>
      <a:lvl2pPr marL="534604" algn="l" defTabSz="1069208" rtl="0" eaLnBrk="1" latinLnBrk="0" hangingPunct="1"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2pPr>
      <a:lvl3pPr marL="1069208" algn="l" defTabSz="1069208" rtl="0" eaLnBrk="1" latinLnBrk="0" hangingPunct="1"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3pPr>
      <a:lvl4pPr marL="1603812" algn="l" defTabSz="1069208" rtl="0" eaLnBrk="1" latinLnBrk="0" hangingPunct="1"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4pPr>
      <a:lvl5pPr marL="2138416" algn="l" defTabSz="1069208" rtl="0" eaLnBrk="1" latinLnBrk="0" hangingPunct="1"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5pPr>
      <a:lvl6pPr marL="2673020" algn="l" defTabSz="1069208" rtl="0" eaLnBrk="1" latinLnBrk="0" hangingPunct="1"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207624" algn="l" defTabSz="1069208" rtl="0" eaLnBrk="1" latinLnBrk="0" hangingPunct="1"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3742228" algn="l" defTabSz="1069208" rtl="0" eaLnBrk="1" latinLnBrk="0" hangingPunct="1"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276832" algn="l" defTabSz="1069208" rtl="0" eaLnBrk="1" latinLnBrk="0" hangingPunct="1"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0.jpeg"/><Relationship Id="rId3" Type="http://schemas.openxmlformats.org/officeDocument/2006/relationships/image" Target="../media/image1.png"/><Relationship Id="rId7" Type="http://schemas.openxmlformats.org/officeDocument/2006/relationships/image" Target="../media/image5.jpg"/><Relationship Id="rId12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8.jpeg"/><Relationship Id="rId5" Type="http://schemas.openxmlformats.org/officeDocument/2006/relationships/image" Target="../media/image3.png"/><Relationship Id="rId10" Type="http://schemas.openxmlformats.org/officeDocument/2006/relationships/image" Target="../media/image7.png"/><Relationship Id="rId4" Type="http://schemas.openxmlformats.org/officeDocument/2006/relationships/image" Target="../media/image2.jpeg"/><Relationship Id="rId9" Type="http://schemas.microsoft.com/office/2007/relationships/hdphoto" Target="../media/hdphoto1.wdp"/><Relationship Id="rId1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図 42" descr="QR コード&#10;&#10;自動的に生成された説明">
            <a:extLst>
              <a:ext uri="{FF2B5EF4-FFF2-40B4-BE49-F238E27FC236}">
                <a16:creationId xmlns:a16="http://schemas.microsoft.com/office/drawing/2014/main" id="{CEE62BD4-0031-FFB5-DC36-829417F632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5651" y="13018199"/>
            <a:ext cx="1436158" cy="1436158"/>
          </a:xfrm>
          <a:prstGeom prst="rect">
            <a:avLst/>
          </a:prstGeom>
        </p:spPr>
      </p:pic>
      <p:sp>
        <p:nvSpPr>
          <p:cNvPr id="32" name="四角形: 角を丸くする 31">
            <a:extLst>
              <a:ext uri="{FF2B5EF4-FFF2-40B4-BE49-F238E27FC236}">
                <a16:creationId xmlns:a16="http://schemas.microsoft.com/office/drawing/2014/main" id="{EA0F6411-75FD-0776-200A-F245452A428A}"/>
              </a:ext>
            </a:extLst>
          </p:cNvPr>
          <p:cNvSpPr/>
          <p:nvPr/>
        </p:nvSpPr>
        <p:spPr>
          <a:xfrm>
            <a:off x="436027" y="7930476"/>
            <a:ext cx="9974703" cy="5087723"/>
          </a:xfrm>
          <a:prstGeom prst="roundRect">
            <a:avLst/>
          </a:prstGeom>
          <a:solidFill>
            <a:srgbClr val="FDA5F9">
              <a:alpha val="27000"/>
            </a:srgbClr>
          </a:solidFill>
          <a:ln w="2222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83C6BF6B-355D-4C8B-91DC-14141A51B34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4" r="-385" b="60435"/>
          <a:stretch/>
        </p:blipFill>
        <p:spPr>
          <a:xfrm>
            <a:off x="0" y="-349606"/>
            <a:ext cx="10777863" cy="6349073"/>
          </a:xfrm>
          <a:prstGeom prst="rect">
            <a:avLst/>
          </a:prstGeom>
        </p:spPr>
      </p:pic>
      <p:sp>
        <p:nvSpPr>
          <p:cNvPr id="46" name="四角形: 角を丸くする 45">
            <a:extLst>
              <a:ext uri="{FF2B5EF4-FFF2-40B4-BE49-F238E27FC236}">
                <a16:creationId xmlns:a16="http://schemas.microsoft.com/office/drawing/2014/main" id="{8AF0C94A-0558-4CB7-825F-549C8CBBD080}"/>
              </a:ext>
            </a:extLst>
          </p:cNvPr>
          <p:cNvSpPr/>
          <p:nvPr/>
        </p:nvSpPr>
        <p:spPr>
          <a:xfrm>
            <a:off x="313760" y="6136194"/>
            <a:ext cx="9965412" cy="1701979"/>
          </a:xfrm>
          <a:prstGeom prst="roundRect">
            <a:avLst/>
          </a:prstGeom>
          <a:solidFill>
            <a:srgbClr val="FDA5F9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3A73A700-CAF8-4026-BDA5-0DDAE31531C2}"/>
              </a:ext>
            </a:extLst>
          </p:cNvPr>
          <p:cNvSpPr txBox="1"/>
          <p:nvPr/>
        </p:nvSpPr>
        <p:spPr>
          <a:xfrm>
            <a:off x="3107412" y="410702"/>
            <a:ext cx="427823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ja-JP" sz="10000" dirty="0">
                <a:solidFill>
                  <a:schemeClr val="bg1"/>
                </a:solidFill>
                <a:effectLst/>
                <a:ea typeface="游明朝" panose="02020400000000000000" pitchFamily="18" charset="-128"/>
                <a:cs typeface="Times New Roman" panose="02020603050405020304" pitchFamily="18" charset="0"/>
              </a:rPr>
              <a:t>赤水忌</a:t>
            </a:r>
            <a:endParaRPr kumimoji="1" lang="ja-JP" altLang="en-US" sz="10000" b="1" dirty="0">
              <a:solidFill>
                <a:schemeClr val="bg1"/>
              </a:solidFill>
              <a:latin typeface="HGP明朝E" panose="02020900000000000000" pitchFamily="18" charset="-128"/>
              <a:ea typeface="HGP明朝E" panose="02020900000000000000" pitchFamily="18" charset="-128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DB23460E-E5BC-4C95-AAFA-D21907CC243D}"/>
              </a:ext>
            </a:extLst>
          </p:cNvPr>
          <p:cNvSpPr txBox="1"/>
          <p:nvPr/>
        </p:nvSpPr>
        <p:spPr>
          <a:xfrm>
            <a:off x="2060736" y="3962705"/>
            <a:ext cx="43868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solidFill>
                  <a:schemeClr val="bg1"/>
                </a:solidFill>
                <a:latin typeface="HGP明朝E" panose="02020900000000000000" pitchFamily="18" charset="-128"/>
                <a:ea typeface="HGP明朝E" panose="02020900000000000000" pitchFamily="18" charset="-128"/>
              </a:rPr>
              <a:t>高萩市文化会館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81F4310E-73A2-4B7A-B22F-7B4180386E8D}"/>
              </a:ext>
            </a:extLst>
          </p:cNvPr>
          <p:cNvSpPr txBox="1"/>
          <p:nvPr/>
        </p:nvSpPr>
        <p:spPr>
          <a:xfrm>
            <a:off x="422458" y="6152979"/>
            <a:ext cx="9832841" cy="1647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100"/>
              </a:lnSpc>
            </a:pPr>
            <a:r>
              <a:rPr lang="ja-JP" altLang="en-US" sz="2000" kern="100" dirty="0">
                <a:effectLst/>
                <a:latin typeface="HGP明朝E" panose="02020900000000000000" pitchFamily="18" charset="-128"/>
                <a:ea typeface="HGP明朝E" panose="02020900000000000000" pitchFamily="18" charset="-128"/>
                <a:cs typeface="Times New Roman" panose="02020603050405020304" pitchFamily="18" charset="0"/>
              </a:rPr>
              <a:t>長久保赤水：　</a:t>
            </a:r>
            <a:r>
              <a:rPr lang="ja-JP" altLang="en-US" sz="2000" kern="100" dirty="0">
                <a:latin typeface="HGP明朝E" panose="02020900000000000000" pitchFamily="18" charset="-128"/>
                <a:ea typeface="HGP明朝E" panose="02020900000000000000" pitchFamily="18" charset="-128"/>
                <a:cs typeface="Times New Roman" panose="02020603050405020304" pitchFamily="18" charset="0"/>
              </a:rPr>
              <a:t>江戸時代に</a:t>
            </a:r>
            <a:r>
              <a:rPr lang="ja-JP" altLang="en-US" sz="2000" kern="100" dirty="0">
                <a:effectLst/>
                <a:latin typeface="HGP明朝E" panose="02020900000000000000" pitchFamily="18" charset="-128"/>
                <a:ea typeface="HGP明朝E" panose="02020900000000000000" pitchFamily="18" charset="-128"/>
                <a:cs typeface="Times New Roman" panose="02020603050405020304" pitchFamily="18" charset="0"/>
              </a:rPr>
              <a:t>ベストセラーの実用地図</a:t>
            </a:r>
            <a:r>
              <a:rPr lang="ja-JP" altLang="en-US" sz="2000" kern="100" dirty="0">
                <a:latin typeface="HGP明朝E" panose="02020900000000000000" pitchFamily="18" charset="-128"/>
                <a:ea typeface="HGP明朝E" panose="02020900000000000000" pitchFamily="18" charset="-128"/>
                <a:cs typeface="Times New Roman" panose="02020603050405020304" pitchFamily="18" charset="0"/>
              </a:rPr>
              <a:t>を作った地理</a:t>
            </a:r>
            <a:r>
              <a:rPr lang="ja-JP" altLang="en-US" sz="2000" kern="100" dirty="0">
                <a:effectLst/>
                <a:latin typeface="HGP明朝E" panose="02020900000000000000" pitchFamily="18" charset="-128"/>
                <a:ea typeface="HGP明朝E" panose="02020900000000000000" pitchFamily="18" charset="-128"/>
                <a:cs typeface="Times New Roman" panose="02020603050405020304" pitchFamily="18" charset="0"/>
              </a:rPr>
              <a:t>学者であり</a:t>
            </a:r>
            <a:r>
              <a:rPr lang="ja-JP" altLang="ja-JP" sz="2000" kern="100" dirty="0">
                <a:effectLst/>
                <a:latin typeface="HGP明朝E" panose="02020900000000000000" pitchFamily="18" charset="-128"/>
                <a:ea typeface="HGP明朝E" panose="02020900000000000000" pitchFamily="18" charset="-128"/>
                <a:cs typeface="Times New Roman" panose="02020603050405020304" pitchFamily="18" charset="0"/>
              </a:rPr>
              <a:t>、</a:t>
            </a:r>
            <a:r>
              <a:rPr lang="ja-JP" altLang="en-US" sz="2000" kern="100" dirty="0">
                <a:effectLst/>
                <a:latin typeface="HGP明朝E" panose="02020900000000000000" pitchFamily="18" charset="-128"/>
                <a:ea typeface="HGP明朝E" panose="02020900000000000000" pitchFamily="18" charset="-128"/>
                <a:cs typeface="Times New Roman" panose="02020603050405020304" pitchFamily="18" charset="0"/>
              </a:rPr>
              <a:t>日本で初めて　　</a:t>
            </a:r>
            <a:endParaRPr lang="en-US" altLang="ja-JP" sz="2000" kern="100" dirty="0">
              <a:effectLst/>
              <a:latin typeface="HGP明朝E" panose="02020900000000000000" pitchFamily="18" charset="-128"/>
              <a:ea typeface="HGP明朝E" panose="02020900000000000000" pitchFamily="18" charset="-128"/>
              <a:cs typeface="Times New Roman" panose="02020603050405020304" pitchFamily="18" charset="0"/>
            </a:endParaRPr>
          </a:p>
          <a:p>
            <a:pPr>
              <a:lnSpc>
                <a:spcPts val="3100"/>
              </a:lnSpc>
            </a:pPr>
            <a:r>
              <a:rPr lang="ja-JP" altLang="en-US" sz="2000" kern="100" dirty="0">
                <a:effectLst/>
                <a:latin typeface="HGP明朝E" panose="02020900000000000000" pitchFamily="18" charset="-128"/>
                <a:ea typeface="HGP明朝E" panose="02020900000000000000" pitchFamily="18" charset="-128"/>
                <a:cs typeface="Times New Roman" panose="02020603050405020304" pitchFamily="18" charset="0"/>
              </a:rPr>
              <a:t>　　　　　　　　　星座早見盤を作った天文学者であり、農民を救う農政学者でもあった。</a:t>
            </a:r>
            <a:endParaRPr lang="en-US" altLang="ja-JP" sz="2000" kern="100" dirty="0">
              <a:effectLst/>
              <a:latin typeface="HGP明朝E" panose="02020900000000000000" pitchFamily="18" charset="-128"/>
              <a:ea typeface="HGP明朝E" panose="02020900000000000000" pitchFamily="18" charset="-128"/>
              <a:cs typeface="Times New Roman" panose="02020603050405020304" pitchFamily="18" charset="0"/>
            </a:endParaRPr>
          </a:p>
          <a:p>
            <a:pPr>
              <a:lnSpc>
                <a:spcPts val="3100"/>
              </a:lnSpc>
            </a:pPr>
            <a:r>
              <a:rPr lang="ja-JP" altLang="en-US" sz="2000" kern="100" dirty="0">
                <a:latin typeface="HGP明朝E" panose="02020900000000000000" pitchFamily="18" charset="-128"/>
                <a:ea typeface="HGP明朝E" panose="02020900000000000000" pitchFamily="18" charset="-128"/>
                <a:cs typeface="Times New Roman" panose="02020603050405020304" pitchFamily="18" charset="0"/>
              </a:rPr>
              <a:t>赤水忌：　</a:t>
            </a:r>
            <a:r>
              <a:rPr lang="ja-JP" altLang="en-US" sz="2000" kern="100" dirty="0">
                <a:effectLst/>
                <a:latin typeface="HGP明朝E" panose="02020900000000000000" pitchFamily="18" charset="-128"/>
                <a:ea typeface="HGP明朝E" panose="02020900000000000000" pitchFamily="18" charset="-128"/>
                <a:cs typeface="Times New Roman" panose="02020603050405020304" pitchFamily="18" charset="0"/>
              </a:rPr>
              <a:t>月を見て詩をつくる赤水にちなんで命日</a:t>
            </a:r>
            <a:r>
              <a:rPr lang="en-US" altLang="ja-JP" sz="2000" kern="100" dirty="0">
                <a:effectLst/>
                <a:latin typeface="HGP明朝E" panose="02020900000000000000" pitchFamily="18" charset="-128"/>
                <a:ea typeface="HGP明朝E" panose="02020900000000000000" pitchFamily="18" charset="-128"/>
                <a:cs typeface="Times New Roman" panose="02020603050405020304" pitchFamily="18" charset="0"/>
              </a:rPr>
              <a:t>(</a:t>
            </a:r>
            <a:r>
              <a:rPr lang="ja-JP" altLang="en-US" sz="2000" kern="100" dirty="0">
                <a:effectLst/>
                <a:latin typeface="HGP明朝E" panose="02020900000000000000" pitchFamily="18" charset="-128"/>
                <a:ea typeface="HGP明朝E" panose="02020900000000000000" pitchFamily="18" charset="-128"/>
                <a:cs typeface="Times New Roman" panose="02020603050405020304" pitchFamily="18" charset="0"/>
              </a:rPr>
              <a:t>新暦</a:t>
            </a:r>
            <a:r>
              <a:rPr lang="en-US" altLang="ja-JP" sz="2000" kern="100" dirty="0">
                <a:effectLst/>
                <a:latin typeface="HGP明朝E" panose="02020900000000000000" pitchFamily="18" charset="-128"/>
                <a:ea typeface="HGP明朝E" panose="02020900000000000000" pitchFamily="18" charset="-128"/>
                <a:cs typeface="Times New Roman" panose="02020603050405020304" pitchFamily="18" charset="0"/>
              </a:rPr>
              <a:t>8</a:t>
            </a:r>
            <a:r>
              <a:rPr lang="ja-JP" altLang="en-US" sz="2000" kern="100" dirty="0">
                <a:effectLst/>
                <a:latin typeface="HGP明朝E" panose="02020900000000000000" pitchFamily="18" charset="-128"/>
                <a:ea typeface="HGP明朝E" panose="02020900000000000000" pitchFamily="18" charset="-128"/>
                <a:cs typeface="Times New Roman" panose="02020603050405020304" pitchFamily="18" charset="0"/>
              </a:rPr>
              <a:t>月</a:t>
            </a:r>
            <a:r>
              <a:rPr lang="en-US" altLang="ja-JP" sz="2000" kern="100" dirty="0">
                <a:effectLst/>
                <a:latin typeface="HGP明朝E" panose="02020900000000000000" pitchFamily="18" charset="-128"/>
                <a:ea typeface="HGP明朝E" panose="02020900000000000000" pitchFamily="18" charset="-128"/>
                <a:cs typeface="Times New Roman" panose="02020603050405020304" pitchFamily="18" charset="0"/>
              </a:rPr>
              <a:t>31</a:t>
            </a:r>
            <a:r>
              <a:rPr lang="ja-JP" altLang="en-US" sz="2000" kern="100" dirty="0">
                <a:effectLst/>
                <a:latin typeface="HGP明朝E" panose="02020900000000000000" pitchFamily="18" charset="-128"/>
                <a:ea typeface="HGP明朝E" panose="02020900000000000000" pitchFamily="18" charset="-128"/>
                <a:cs typeface="Times New Roman" panose="02020603050405020304" pitchFamily="18" charset="0"/>
              </a:rPr>
              <a:t>日）に近く、月の観察に適した</a:t>
            </a:r>
            <a:endParaRPr lang="en-US" altLang="ja-JP" sz="2000" kern="100" dirty="0">
              <a:effectLst/>
              <a:latin typeface="HGP明朝E" panose="02020900000000000000" pitchFamily="18" charset="-128"/>
              <a:ea typeface="HGP明朝E" panose="02020900000000000000" pitchFamily="18" charset="-128"/>
              <a:cs typeface="Times New Roman" panose="02020603050405020304" pitchFamily="18" charset="0"/>
            </a:endParaRPr>
          </a:p>
          <a:p>
            <a:pPr>
              <a:lnSpc>
                <a:spcPts val="3100"/>
              </a:lnSpc>
            </a:pPr>
            <a:r>
              <a:rPr lang="ja-JP" altLang="en-US" sz="2000" kern="100" dirty="0">
                <a:effectLst/>
                <a:latin typeface="HGP明朝E" panose="02020900000000000000" pitchFamily="18" charset="-128"/>
                <a:ea typeface="HGP明朝E" panose="02020900000000000000" pitchFamily="18" charset="-128"/>
                <a:cs typeface="Times New Roman" panose="02020603050405020304" pitchFamily="18" charset="0"/>
              </a:rPr>
              <a:t>　　　　　　日に望遠鏡やプラネタリウムで</a:t>
            </a:r>
            <a:r>
              <a:rPr lang="ja-JP" altLang="ja-JP" sz="2000" kern="100" dirty="0">
                <a:effectLst/>
                <a:latin typeface="HGP明朝E" panose="02020900000000000000" pitchFamily="18" charset="-128"/>
                <a:ea typeface="HGP明朝E" panose="02020900000000000000" pitchFamily="18" charset="-128"/>
                <a:cs typeface="Times New Roman" panose="02020603050405020304" pitchFamily="18" charset="0"/>
              </a:rPr>
              <a:t>月や星座を見</a:t>
            </a:r>
            <a:r>
              <a:rPr lang="ja-JP" altLang="en-US" sz="2000" kern="100" dirty="0">
                <a:effectLst/>
                <a:latin typeface="HGP明朝E" panose="02020900000000000000" pitchFamily="18" charset="-128"/>
                <a:ea typeface="HGP明朝E" panose="02020900000000000000" pitchFamily="18" charset="-128"/>
                <a:cs typeface="Times New Roman" panose="02020603050405020304" pitchFamily="18" charset="0"/>
              </a:rPr>
              <a:t>て、学者</a:t>
            </a:r>
            <a:r>
              <a:rPr lang="ja-JP" altLang="ja-JP" sz="2000" kern="100" dirty="0">
                <a:effectLst/>
                <a:latin typeface="HGP明朝E" panose="02020900000000000000" pitchFamily="18" charset="-128"/>
                <a:ea typeface="HGP明朝E" panose="02020900000000000000" pitchFamily="18" charset="-128"/>
                <a:cs typeface="Times New Roman" panose="02020603050405020304" pitchFamily="18" charset="0"/>
              </a:rPr>
              <a:t>赤水</a:t>
            </a:r>
            <a:r>
              <a:rPr lang="ja-JP" altLang="en-US" sz="2000" kern="100" dirty="0">
                <a:effectLst/>
                <a:latin typeface="HGP明朝E" panose="02020900000000000000" pitchFamily="18" charset="-128"/>
                <a:ea typeface="HGP明朝E" panose="02020900000000000000" pitchFamily="18" charset="-128"/>
                <a:cs typeface="Times New Roman" panose="02020603050405020304" pitchFamily="18" charset="0"/>
              </a:rPr>
              <a:t>を紹介するものです</a:t>
            </a:r>
            <a:r>
              <a:rPr lang="ja-JP" altLang="en-US" sz="2000" kern="100" dirty="0"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。</a:t>
            </a:r>
            <a:endParaRPr lang="ja-JP" altLang="ja-JP" sz="20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07C58B43-1569-41B8-A2E3-241B59FCAF25}"/>
              </a:ext>
            </a:extLst>
          </p:cNvPr>
          <p:cNvSpPr txBox="1"/>
          <p:nvPr/>
        </p:nvSpPr>
        <p:spPr>
          <a:xfrm>
            <a:off x="1509081" y="14397966"/>
            <a:ext cx="22611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>
                <a:latin typeface="HGP明朝E" panose="02020900000000000000" pitchFamily="18" charset="-128"/>
                <a:ea typeface="HGP明朝E" panose="02020900000000000000" pitchFamily="18" charset="-128"/>
              </a:rPr>
              <a:t>長久保赤水顕彰会</a:t>
            </a:r>
          </a:p>
        </p:txBody>
      </p:sp>
      <p:grpSp>
        <p:nvGrpSpPr>
          <p:cNvPr id="49" name="グループ化 48">
            <a:extLst>
              <a:ext uri="{FF2B5EF4-FFF2-40B4-BE49-F238E27FC236}">
                <a16:creationId xmlns:a16="http://schemas.microsoft.com/office/drawing/2014/main" id="{B4E4A6C8-355F-B826-10C1-6259E53DD530}"/>
              </a:ext>
            </a:extLst>
          </p:cNvPr>
          <p:cNvGrpSpPr/>
          <p:nvPr/>
        </p:nvGrpSpPr>
        <p:grpSpPr>
          <a:xfrm>
            <a:off x="422458" y="4024471"/>
            <a:ext cx="1552594" cy="1413306"/>
            <a:chOff x="422446" y="3905639"/>
            <a:chExt cx="1552594" cy="1413306"/>
          </a:xfrm>
        </p:grpSpPr>
        <p:pic>
          <p:nvPicPr>
            <p:cNvPr id="57" name="図 56">
              <a:extLst>
                <a:ext uri="{FF2B5EF4-FFF2-40B4-BE49-F238E27FC236}">
                  <a16:creationId xmlns:a16="http://schemas.microsoft.com/office/drawing/2014/main" id="{54D9CADF-65EC-4374-909B-4536333F5CB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7409" y="3905639"/>
              <a:ext cx="1413306" cy="1413306"/>
            </a:xfrm>
            <a:prstGeom prst="rect">
              <a:avLst/>
            </a:prstGeom>
          </p:spPr>
        </p:pic>
        <p:sp>
          <p:nvSpPr>
            <p:cNvPr id="67" name="テキスト ボックス 66">
              <a:extLst>
                <a:ext uri="{FF2B5EF4-FFF2-40B4-BE49-F238E27FC236}">
                  <a16:creationId xmlns:a16="http://schemas.microsoft.com/office/drawing/2014/main" id="{BA6EF0B8-AC8F-4B5A-A39C-D8270D2C7158}"/>
                </a:ext>
              </a:extLst>
            </p:cNvPr>
            <p:cNvSpPr txBox="1"/>
            <p:nvPr/>
          </p:nvSpPr>
          <p:spPr>
            <a:xfrm>
              <a:off x="422446" y="4228000"/>
              <a:ext cx="155259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4000" dirty="0">
                  <a:solidFill>
                    <a:schemeClr val="bg1"/>
                  </a:solidFill>
                  <a:latin typeface="HGP明朝E" panose="02020900000000000000" pitchFamily="18" charset="-128"/>
                  <a:ea typeface="HGP明朝E" panose="02020900000000000000" pitchFamily="18" charset="-128"/>
                </a:rPr>
                <a:t>場所</a:t>
              </a:r>
            </a:p>
          </p:txBody>
        </p:sp>
      </p:grpSp>
      <p:grpSp>
        <p:nvGrpSpPr>
          <p:cNvPr id="48" name="グループ化 47">
            <a:extLst>
              <a:ext uri="{FF2B5EF4-FFF2-40B4-BE49-F238E27FC236}">
                <a16:creationId xmlns:a16="http://schemas.microsoft.com/office/drawing/2014/main" id="{A5D4BE8E-BC77-D21F-7BCB-A580FC8F7765}"/>
              </a:ext>
            </a:extLst>
          </p:cNvPr>
          <p:cNvGrpSpPr/>
          <p:nvPr/>
        </p:nvGrpSpPr>
        <p:grpSpPr>
          <a:xfrm>
            <a:off x="436027" y="2569475"/>
            <a:ext cx="1552594" cy="1305615"/>
            <a:chOff x="376220" y="2349961"/>
            <a:chExt cx="1552594" cy="1305615"/>
          </a:xfrm>
        </p:grpSpPr>
        <p:pic>
          <p:nvPicPr>
            <p:cNvPr id="61" name="図 60">
              <a:extLst>
                <a:ext uri="{FF2B5EF4-FFF2-40B4-BE49-F238E27FC236}">
                  <a16:creationId xmlns:a16="http://schemas.microsoft.com/office/drawing/2014/main" id="{CEA08FF7-56E4-45C8-9C2E-9CDB365AE5E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2797" y="2349961"/>
              <a:ext cx="1305615" cy="1305615"/>
            </a:xfrm>
            <a:prstGeom prst="rect">
              <a:avLst/>
            </a:prstGeom>
          </p:spPr>
        </p:pic>
        <p:sp>
          <p:nvSpPr>
            <p:cNvPr id="68" name="テキスト ボックス 67">
              <a:extLst>
                <a:ext uri="{FF2B5EF4-FFF2-40B4-BE49-F238E27FC236}">
                  <a16:creationId xmlns:a16="http://schemas.microsoft.com/office/drawing/2014/main" id="{A4253D1C-CE7E-4B34-BA9B-415750CAA591}"/>
                </a:ext>
              </a:extLst>
            </p:cNvPr>
            <p:cNvSpPr txBox="1"/>
            <p:nvPr/>
          </p:nvSpPr>
          <p:spPr>
            <a:xfrm>
              <a:off x="376220" y="2634944"/>
              <a:ext cx="155259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4000" dirty="0">
                  <a:solidFill>
                    <a:schemeClr val="accent1">
                      <a:lumMod val="75000"/>
                    </a:schemeClr>
                  </a:solidFill>
                  <a:latin typeface="HGP明朝E" panose="02020900000000000000" pitchFamily="18" charset="-128"/>
                  <a:ea typeface="HGP明朝E" panose="02020900000000000000" pitchFamily="18" charset="-128"/>
                </a:rPr>
                <a:t>日時</a:t>
              </a:r>
            </a:p>
          </p:txBody>
        </p:sp>
      </p:grpSp>
      <p:grpSp>
        <p:nvGrpSpPr>
          <p:cNvPr id="39" name="グループ化 38">
            <a:extLst>
              <a:ext uri="{FF2B5EF4-FFF2-40B4-BE49-F238E27FC236}">
                <a16:creationId xmlns:a16="http://schemas.microsoft.com/office/drawing/2014/main" id="{678E3EE8-3C77-EE6F-962C-292322874025}"/>
              </a:ext>
            </a:extLst>
          </p:cNvPr>
          <p:cNvGrpSpPr/>
          <p:nvPr/>
        </p:nvGrpSpPr>
        <p:grpSpPr>
          <a:xfrm>
            <a:off x="603842" y="14153267"/>
            <a:ext cx="1129805" cy="892134"/>
            <a:chOff x="608028" y="13552567"/>
            <a:chExt cx="1129805" cy="892134"/>
          </a:xfrm>
        </p:grpSpPr>
        <p:pic>
          <p:nvPicPr>
            <p:cNvPr id="85" name="図 84">
              <a:extLst>
                <a:ext uri="{FF2B5EF4-FFF2-40B4-BE49-F238E27FC236}">
                  <a16:creationId xmlns:a16="http://schemas.microsoft.com/office/drawing/2014/main" id="{8D623A62-A58A-4E55-BCE6-81BB97445E2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5163" y="13552567"/>
              <a:ext cx="1008256" cy="892134"/>
            </a:xfrm>
            <a:prstGeom prst="rect">
              <a:avLst/>
            </a:prstGeom>
          </p:spPr>
        </p:pic>
        <p:sp>
          <p:nvSpPr>
            <p:cNvPr id="86" name="テキスト ボックス 85">
              <a:extLst>
                <a:ext uri="{FF2B5EF4-FFF2-40B4-BE49-F238E27FC236}">
                  <a16:creationId xmlns:a16="http://schemas.microsoft.com/office/drawing/2014/main" id="{0B3FD7CA-103A-4281-9B29-E45557507F10}"/>
                </a:ext>
              </a:extLst>
            </p:cNvPr>
            <p:cNvSpPr txBox="1"/>
            <p:nvPr/>
          </p:nvSpPr>
          <p:spPr>
            <a:xfrm>
              <a:off x="608028" y="13803268"/>
              <a:ext cx="112980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2000" dirty="0">
                  <a:solidFill>
                    <a:schemeClr val="accent1">
                      <a:lumMod val="75000"/>
                    </a:schemeClr>
                  </a:solidFill>
                  <a:latin typeface="HGP明朝E" panose="02020900000000000000" pitchFamily="18" charset="-128"/>
                  <a:ea typeface="HGP明朝E" panose="02020900000000000000" pitchFamily="18" charset="-128"/>
                </a:rPr>
                <a:t>主催</a:t>
              </a:r>
            </a:p>
          </p:txBody>
        </p:sp>
      </p:grpSp>
      <p:sp>
        <p:nvSpPr>
          <p:cNvPr id="88" name="テキスト ボックス 87">
            <a:extLst>
              <a:ext uri="{FF2B5EF4-FFF2-40B4-BE49-F238E27FC236}">
                <a16:creationId xmlns:a16="http://schemas.microsoft.com/office/drawing/2014/main" id="{71C06D94-E28D-4C45-85E3-2D6BD48E1AF3}"/>
              </a:ext>
            </a:extLst>
          </p:cNvPr>
          <p:cNvSpPr txBox="1"/>
          <p:nvPr/>
        </p:nvSpPr>
        <p:spPr>
          <a:xfrm>
            <a:off x="4080738" y="3363026"/>
            <a:ext cx="36798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dirty="0">
                <a:solidFill>
                  <a:schemeClr val="bg1"/>
                </a:solidFill>
                <a:latin typeface="HGP明朝E" panose="02020900000000000000" pitchFamily="18" charset="-128"/>
                <a:ea typeface="HGP明朝E" panose="02020900000000000000" pitchFamily="18" charset="-128"/>
              </a:rPr>
              <a:t>15</a:t>
            </a:r>
            <a:r>
              <a:rPr kumimoji="1" lang="zh-TW" altLang="en-US" sz="3600" dirty="0">
                <a:solidFill>
                  <a:schemeClr val="bg1"/>
                </a:solidFill>
                <a:latin typeface="HGP明朝E" panose="02020900000000000000" pitchFamily="18" charset="-128"/>
                <a:ea typeface="HGP明朝E" panose="02020900000000000000" pitchFamily="18" charset="-128"/>
              </a:rPr>
              <a:t>：</a:t>
            </a:r>
            <a:r>
              <a:rPr kumimoji="1" lang="en-US" altLang="ja-JP" sz="3600" dirty="0">
                <a:solidFill>
                  <a:schemeClr val="bg1"/>
                </a:solidFill>
                <a:latin typeface="HGP明朝E" panose="02020900000000000000" pitchFamily="18" charset="-128"/>
                <a:ea typeface="HGP明朝E" panose="02020900000000000000" pitchFamily="18" charset="-128"/>
              </a:rPr>
              <a:t>0</a:t>
            </a:r>
            <a:r>
              <a:rPr kumimoji="1" lang="en-US" altLang="zh-TW" sz="3600" dirty="0">
                <a:solidFill>
                  <a:schemeClr val="bg1"/>
                </a:solidFill>
                <a:latin typeface="HGP明朝E" panose="02020900000000000000" pitchFamily="18" charset="-128"/>
                <a:ea typeface="HGP明朝E" panose="02020900000000000000" pitchFamily="18" charset="-128"/>
              </a:rPr>
              <a:t>0</a:t>
            </a:r>
            <a:r>
              <a:rPr kumimoji="1" lang="zh-TW" altLang="en-US" sz="3600" dirty="0">
                <a:solidFill>
                  <a:schemeClr val="bg1"/>
                </a:solidFill>
                <a:latin typeface="HGP明朝E" panose="02020900000000000000" pitchFamily="18" charset="-128"/>
                <a:ea typeface="HGP明朝E" panose="02020900000000000000" pitchFamily="18" charset="-128"/>
              </a:rPr>
              <a:t>～</a:t>
            </a:r>
            <a:r>
              <a:rPr kumimoji="1" lang="en-US" altLang="zh-TW" sz="3600" dirty="0">
                <a:solidFill>
                  <a:schemeClr val="bg1"/>
                </a:solidFill>
                <a:latin typeface="HGP明朝E" panose="02020900000000000000" pitchFamily="18" charset="-128"/>
                <a:ea typeface="HGP明朝E" panose="02020900000000000000" pitchFamily="18" charset="-128"/>
              </a:rPr>
              <a:t>1</a:t>
            </a:r>
            <a:r>
              <a:rPr kumimoji="1" lang="en-US" altLang="ja-JP" sz="3600" dirty="0">
                <a:solidFill>
                  <a:schemeClr val="bg1"/>
                </a:solidFill>
                <a:latin typeface="HGP明朝E" panose="02020900000000000000" pitchFamily="18" charset="-128"/>
                <a:ea typeface="HGP明朝E" panose="02020900000000000000" pitchFamily="18" charset="-128"/>
              </a:rPr>
              <a:t>9</a:t>
            </a:r>
            <a:r>
              <a:rPr kumimoji="1" lang="zh-TW" altLang="en-US" sz="3600" dirty="0">
                <a:solidFill>
                  <a:schemeClr val="bg1"/>
                </a:solidFill>
                <a:latin typeface="HGP明朝E" panose="02020900000000000000" pitchFamily="18" charset="-128"/>
                <a:ea typeface="HGP明朝E" panose="02020900000000000000" pitchFamily="18" charset="-128"/>
              </a:rPr>
              <a:t>：</a:t>
            </a:r>
            <a:r>
              <a:rPr kumimoji="1" lang="en-US" altLang="ja-JP" sz="3600" dirty="0">
                <a:solidFill>
                  <a:schemeClr val="bg1"/>
                </a:solidFill>
                <a:latin typeface="HGP明朝E" panose="02020900000000000000" pitchFamily="18" charset="-128"/>
                <a:ea typeface="HGP明朝E" panose="02020900000000000000" pitchFamily="18" charset="-128"/>
              </a:rPr>
              <a:t>00</a:t>
            </a:r>
            <a:endParaRPr kumimoji="1" lang="ja-JP" altLang="en-US" sz="3600" dirty="0">
              <a:solidFill>
                <a:schemeClr val="bg1"/>
              </a:solidFill>
              <a:latin typeface="HGP明朝E" panose="02020900000000000000" pitchFamily="18" charset="-128"/>
              <a:ea typeface="HGP明朝E" panose="02020900000000000000" pitchFamily="18" charset="-128"/>
            </a:endParaRPr>
          </a:p>
        </p:txBody>
      </p:sp>
      <p:grpSp>
        <p:nvGrpSpPr>
          <p:cNvPr id="50" name="グループ化 49">
            <a:extLst>
              <a:ext uri="{FF2B5EF4-FFF2-40B4-BE49-F238E27FC236}">
                <a16:creationId xmlns:a16="http://schemas.microsoft.com/office/drawing/2014/main" id="{C314224D-566F-DA6E-7400-F983CE421278}"/>
              </a:ext>
            </a:extLst>
          </p:cNvPr>
          <p:cNvGrpSpPr/>
          <p:nvPr/>
        </p:nvGrpSpPr>
        <p:grpSpPr>
          <a:xfrm>
            <a:off x="1974433" y="2711269"/>
            <a:ext cx="5755966" cy="774910"/>
            <a:chOff x="1945910" y="2591191"/>
            <a:chExt cx="5755966" cy="774910"/>
          </a:xfrm>
        </p:grpSpPr>
        <p:sp>
          <p:nvSpPr>
            <p:cNvPr id="13" name="テキスト ボックス 12">
              <a:extLst>
                <a:ext uri="{FF2B5EF4-FFF2-40B4-BE49-F238E27FC236}">
                  <a16:creationId xmlns:a16="http://schemas.microsoft.com/office/drawing/2014/main" id="{D5B89E93-BF6D-4BC1-9E1D-D6393E019A80}"/>
                </a:ext>
              </a:extLst>
            </p:cNvPr>
            <p:cNvSpPr txBox="1"/>
            <p:nvPr/>
          </p:nvSpPr>
          <p:spPr>
            <a:xfrm>
              <a:off x="1945910" y="2703301"/>
              <a:ext cx="5755966" cy="6386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3500" dirty="0">
                  <a:solidFill>
                    <a:schemeClr val="bg1"/>
                  </a:solidFill>
                  <a:latin typeface="HGP明朝E" panose="02020900000000000000" pitchFamily="18" charset="-128"/>
                  <a:ea typeface="HGP明朝E" panose="02020900000000000000" pitchFamily="18" charset="-128"/>
                </a:rPr>
                <a:t>令和　 年　　月　　　日（日） </a:t>
              </a:r>
            </a:p>
          </p:txBody>
        </p:sp>
        <p:grpSp>
          <p:nvGrpSpPr>
            <p:cNvPr id="2" name="グループ化 1">
              <a:extLst>
                <a:ext uri="{FF2B5EF4-FFF2-40B4-BE49-F238E27FC236}">
                  <a16:creationId xmlns:a16="http://schemas.microsoft.com/office/drawing/2014/main" id="{9CDDD2E6-720F-4331-938F-556965D4F38C}"/>
                </a:ext>
              </a:extLst>
            </p:cNvPr>
            <p:cNvGrpSpPr/>
            <p:nvPr/>
          </p:nvGrpSpPr>
          <p:grpSpPr>
            <a:xfrm>
              <a:off x="2944784" y="2591191"/>
              <a:ext cx="3254468" cy="774910"/>
              <a:chOff x="2952404" y="3604651"/>
              <a:chExt cx="3254468" cy="774910"/>
            </a:xfrm>
          </p:grpSpPr>
          <p:sp>
            <p:nvSpPr>
              <p:cNvPr id="70" name="テキスト ボックス 69">
                <a:extLst>
                  <a:ext uri="{FF2B5EF4-FFF2-40B4-BE49-F238E27FC236}">
                    <a16:creationId xmlns:a16="http://schemas.microsoft.com/office/drawing/2014/main" id="{FB942728-8FAF-4E4F-820F-649D7A6CD9B8}"/>
                  </a:ext>
                </a:extLst>
              </p:cNvPr>
              <p:cNvSpPr txBox="1"/>
              <p:nvPr/>
            </p:nvSpPr>
            <p:spPr>
              <a:xfrm>
                <a:off x="2952404" y="3608010"/>
                <a:ext cx="652243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4400" dirty="0">
                    <a:solidFill>
                      <a:schemeClr val="bg1"/>
                    </a:solidFill>
                    <a:latin typeface="HGP明朝E" panose="02020900000000000000" pitchFamily="18" charset="-128"/>
                    <a:ea typeface="HGP明朝E" panose="02020900000000000000" pitchFamily="18" charset="-128"/>
                  </a:rPr>
                  <a:t>6</a:t>
                </a:r>
                <a:endParaRPr kumimoji="1" lang="ja-JP" altLang="en-US" sz="4400" dirty="0">
                  <a:solidFill>
                    <a:schemeClr val="bg1"/>
                  </a:solidFill>
                  <a:latin typeface="HGP明朝E" panose="02020900000000000000" pitchFamily="18" charset="-128"/>
                  <a:ea typeface="HGP明朝E" panose="02020900000000000000" pitchFamily="18" charset="-128"/>
                </a:endParaRPr>
              </a:p>
            </p:txBody>
          </p:sp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3A3771D7-9D3C-47AF-A57F-A8D065B57E1E}"/>
                  </a:ext>
                </a:extLst>
              </p:cNvPr>
              <p:cNvSpPr txBox="1"/>
              <p:nvPr/>
            </p:nvSpPr>
            <p:spPr>
              <a:xfrm>
                <a:off x="3242733" y="3604651"/>
                <a:ext cx="1161179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kumimoji="1" lang="en-US" altLang="ja-JP" sz="4400" dirty="0">
                    <a:solidFill>
                      <a:schemeClr val="bg1"/>
                    </a:solidFill>
                    <a:latin typeface="HGP明朝E" panose="02020900000000000000" pitchFamily="18" charset="-128"/>
                    <a:ea typeface="HGP明朝E" panose="02020900000000000000" pitchFamily="18" charset="-128"/>
                  </a:rPr>
                  <a:t>8</a:t>
                </a:r>
                <a:endParaRPr kumimoji="1" lang="ja-JP" altLang="en-US" sz="4400" dirty="0">
                  <a:solidFill>
                    <a:schemeClr val="bg1"/>
                  </a:solidFill>
                  <a:latin typeface="HGP明朝E" panose="02020900000000000000" pitchFamily="18" charset="-128"/>
                  <a:ea typeface="HGP明朝E" panose="02020900000000000000" pitchFamily="18" charset="-128"/>
                </a:endParaRPr>
              </a:p>
            </p:txBody>
          </p:sp>
          <p:sp>
            <p:nvSpPr>
              <p:cNvPr id="35" name="テキスト ボックス 34">
                <a:extLst>
                  <a:ext uri="{FF2B5EF4-FFF2-40B4-BE49-F238E27FC236}">
                    <a16:creationId xmlns:a16="http://schemas.microsoft.com/office/drawing/2014/main" id="{10C6FB23-8020-4C55-A8CC-EA23C2B4BEEE}"/>
                  </a:ext>
                </a:extLst>
              </p:cNvPr>
              <p:cNvSpPr txBox="1"/>
              <p:nvPr/>
            </p:nvSpPr>
            <p:spPr>
              <a:xfrm>
                <a:off x="4932451" y="3610120"/>
                <a:ext cx="1274421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4400" dirty="0">
                    <a:solidFill>
                      <a:schemeClr val="bg1"/>
                    </a:solidFill>
                    <a:latin typeface="HGP明朝E" panose="02020900000000000000" pitchFamily="18" charset="-128"/>
                    <a:ea typeface="HGP明朝E" panose="02020900000000000000" pitchFamily="18" charset="-128"/>
                  </a:rPr>
                  <a:t>18</a:t>
                </a:r>
                <a:endParaRPr kumimoji="1" lang="ja-JP" altLang="en-US" sz="4400" dirty="0">
                  <a:solidFill>
                    <a:schemeClr val="bg1"/>
                  </a:solidFill>
                  <a:latin typeface="HGP明朝E" panose="02020900000000000000" pitchFamily="18" charset="-128"/>
                  <a:ea typeface="HGP明朝E" panose="02020900000000000000" pitchFamily="18" charset="-128"/>
                </a:endParaRPr>
              </a:p>
            </p:txBody>
          </p:sp>
        </p:grpSp>
      </p:grp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AF5CF5F6-1CE3-6E88-ADA7-796CB8247C52}"/>
              </a:ext>
            </a:extLst>
          </p:cNvPr>
          <p:cNvSpPr txBox="1"/>
          <p:nvPr/>
        </p:nvSpPr>
        <p:spPr>
          <a:xfrm>
            <a:off x="7701876" y="14363876"/>
            <a:ext cx="28617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ja-JP" sz="2000" dirty="0">
                <a:effectLst/>
                <a:latin typeface="HGP明朝E" panose="02020900000000000000" pitchFamily="18" charset="-128"/>
                <a:ea typeface="HGP明朝E" panose="02020900000000000000" pitchFamily="18" charset="-128"/>
                <a:cs typeface="Times New Roman" panose="02020603050405020304" pitchFamily="18" charset="0"/>
              </a:rPr>
              <a:t>高萩市教育委員会</a:t>
            </a:r>
            <a:endParaRPr kumimoji="1" lang="ja-JP" altLang="en-US" sz="2000" dirty="0">
              <a:latin typeface="HGP明朝E" panose="02020900000000000000" pitchFamily="18" charset="-128"/>
              <a:ea typeface="HGP明朝E" panose="02020900000000000000" pitchFamily="18" charset="-128"/>
            </a:endParaRPr>
          </a:p>
        </p:txBody>
      </p:sp>
      <p:grpSp>
        <p:nvGrpSpPr>
          <p:cNvPr id="36" name="グループ化 35">
            <a:extLst>
              <a:ext uri="{FF2B5EF4-FFF2-40B4-BE49-F238E27FC236}">
                <a16:creationId xmlns:a16="http://schemas.microsoft.com/office/drawing/2014/main" id="{BDF5ADBB-C0B4-9AEC-B294-70FECEC4AEF7}"/>
              </a:ext>
            </a:extLst>
          </p:cNvPr>
          <p:cNvGrpSpPr/>
          <p:nvPr/>
        </p:nvGrpSpPr>
        <p:grpSpPr>
          <a:xfrm>
            <a:off x="6830999" y="14181424"/>
            <a:ext cx="969024" cy="840389"/>
            <a:chOff x="5436527" y="12979346"/>
            <a:chExt cx="1411897" cy="1116711"/>
          </a:xfrm>
        </p:grpSpPr>
        <p:pic>
          <p:nvPicPr>
            <p:cNvPr id="6" name="図 5">
              <a:extLst>
                <a:ext uri="{FF2B5EF4-FFF2-40B4-BE49-F238E27FC236}">
                  <a16:creationId xmlns:a16="http://schemas.microsoft.com/office/drawing/2014/main" id="{ECFA1B2E-EEB8-24C7-801C-743DE08F566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60314" y="12979346"/>
              <a:ext cx="1116711" cy="1116711"/>
            </a:xfrm>
            <a:prstGeom prst="rect">
              <a:avLst/>
            </a:prstGeom>
          </p:spPr>
        </p:pic>
        <p:sp>
          <p:nvSpPr>
            <p:cNvPr id="7" name="テキスト ボックス 6">
              <a:extLst>
                <a:ext uri="{FF2B5EF4-FFF2-40B4-BE49-F238E27FC236}">
                  <a16:creationId xmlns:a16="http://schemas.microsoft.com/office/drawing/2014/main" id="{FE9C37BE-0F60-EF6E-7391-B4896E3A6955}"/>
                </a:ext>
              </a:extLst>
            </p:cNvPr>
            <p:cNvSpPr txBox="1"/>
            <p:nvPr/>
          </p:nvSpPr>
          <p:spPr>
            <a:xfrm>
              <a:off x="5436527" y="13258825"/>
              <a:ext cx="1411897" cy="4682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2000" dirty="0">
                  <a:solidFill>
                    <a:schemeClr val="accent1">
                      <a:lumMod val="75000"/>
                    </a:schemeClr>
                  </a:solidFill>
                  <a:latin typeface="HGP明朝E" panose="02020900000000000000" pitchFamily="18" charset="-128"/>
                  <a:ea typeface="HGP明朝E" panose="02020900000000000000" pitchFamily="18" charset="-128"/>
                </a:rPr>
                <a:t>後援</a:t>
              </a:r>
            </a:p>
          </p:txBody>
        </p:sp>
      </p:grp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1C0CAEA8-B908-6074-354D-0FAB8E8CC9EB}"/>
              </a:ext>
            </a:extLst>
          </p:cNvPr>
          <p:cNvSpPr txBox="1"/>
          <p:nvPr/>
        </p:nvSpPr>
        <p:spPr>
          <a:xfrm>
            <a:off x="4682886" y="14403298"/>
            <a:ext cx="23065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>
                <a:latin typeface="HGP明朝E" panose="02020900000000000000" pitchFamily="18" charset="-128"/>
                <a:ea typeface="HGP明朝E" panose="02020900000000000000" pitchFamily="18" charset="-128"/>
              </a:rPr>
              <a:t>すばる天文同好会</a:t>
            </a:r>
          </a:p>
        </p:txBody>
      </p:sp>
      <p:grpSp>
        <p:nvGrpSpPr>
          <p:cNvPr id="24" name="グループ化 23">
            <a:extLst>
              <a:ext uri="{FF2B5EF4-FFF2-40B4-BE49-F238E27FC236}">
                <a16:creationId xmlns:a16="http://schemas.microsoft.com/office/drawing/2014/main" id="{88CC2296-2AA7-2620-D8CE-568290E1452B}"/>
              </a:ext>
            </a:extLst>
          </p:cNvPr>
          <p:cNvGrpSpPr/>
          <p:nvPr/>
        </p:nvGrpSpPr>
        <p:grpSpPr>
          <a:xfrm>
            <a:off x="3815703" y="14145542"/>
            <a:ext cx="1063646" cy="942068"/>
            <a:chOff x="624952" y="13744291"/>
            <a:chExt cx="1411897" cy="1260000"/>
          </a:xfrm>
        </p:grpSpPr>
        <p:pic>
          <p:nvPicPr>
            <p:cNvPr id="10" name="図 9">
              <a:extLst>
                <a:ext uri="{FF2B5EF4-FFF2-40B4-BE49-F238E27FC236}">
                  <a16:creationId xmlns:a16="http://schemas.microsoft.com/office/drawing/2014/main" id="{C43889C4-C5BD-05D0-96E8-1A84F7F3ADD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1436" y="13744291"/>
              <a:ext cx="1260000" cy="1260000"/>
            </a:xfrm>
            <a:prstGeom prst="rect">
              <a:avLst/>
            </a:prstGeom>
          </p:spPr>
        </p:pic>
        <p:sp>
          <p:nvSpPr>
            <p:cNvPr id="17" name="テキスト ボックス 16">
              <a:extLst>
                <a:ext uri="{FF2B5EF4-FFF2-40B4-BE49-F238E27FC236}">
                  <a16:creationId xmlns:a16="http://schemas.microsoft.com/office/drawing/2014/main" id="{313BB5D4-8BB9-D827-1239-4552883F6B4B}"/>
                </a:ext>
              </a:extLst>
            </p:cNvPr>
            <p:cNvSpPr txBox="1"/>
            <p:nvPr/>
          </p:nvSpPr>
          <p:spPr>
            <a:xfrm>
              <a:off x="624952" y="14081904"/>
              <a:ext cx="1411897" cy="4782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2000" dirty="0">
                  <a:solidFill>
                    <a:schemeClr val="accent1">
                      <a:lumMod val="75000"/>
                    </a:schemeClr>
                  </a:solidFill>
                  <a:latin typeface="HGP明朝E" panose="02020900000000000000" pitchFamily="18" charset="-128"/>
                  <a:ea typeface="HGP明朝E" panose="02020900000000000000" pitchFamily="18" charset="-128"/>
                </a:rPr>
                <a:t>協力</a:t>
              </a:r>
            </a:p>
          </p:txBody>
        </p:sp>
      </p:grp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C71FD20E-7804-76D1-5DBC-15868823D678}"/>
              </a:ext>
            </a:extLst>
          </p:cNvPr>
          <p:cNvSpPr txBox="1"/>
          <p:nvPr/>
        </p:nvSpPr>
        <p:spPr>
          <a:xfrm>
            <a:off x="3559396" y="8174916"/>
            <a:ext cx="4553546" cy="489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100"/>
              </a:lnSpc>
            </a:pPr>
            <a:r>
              <a:rPr lang="ja-JP" altLang="en-US" sz="4000" kern="100" dirty="0">
                <a:effectLst/>
                <a:latin typeface="HGP明朝E" panose="02020900000000000000" pitchFamily="18" charset="-128"/>
                <a:ea typeface="HGP明朝E" panose="02020900000000000000" pitchFamily="18" charset="-128"/>
                <a:cs typeface="Times New Roman" panose="02020603050405020304" pitchFamily="18" charset="0"/>
              </a:rPr>
              <a:t>こんなことをやるよ</a:t>
            </a:r>
            <a:endParaRPr lang="en-US" altLang="ja-JP" sz="4000" kern="100" dirty="0">
              <a:effectLst/>
              <a:latin typeface="HGP明朝E" panose="02020900000000000000" pitchFamily="18" charset="-128"/>
              <a:ea typeface="HGP明朝E" panose="020209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120ABDFE-8BD1-3BEF-BFB6-8618FAD2570B}"/>
              </a:ext>
            </a:extLst>
          </p:cNvPr>
          <p:cNvSpPr txBox="1"/>
          <p:nvPr/>
        </p:nvSpPr>
        <p:spPr>
          <a:xfrm>
            <a:off x="2060736" y="4577539"/>
            <a:ext cx="6855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>
                <a:solidFill>
                  <a:schemeClr val="bg1"/>
                </a:solidFill>
                <a:latin typeface="HGP明朝E" panose="02020900000000000000" pitchFamily="18" charset="-128"/>
                <a:ea typeface="HGP明朝E" panose="02020900000000000000" pitchFamily="18" charset="-128"/>
              </a:rPr>
              <a:t>第</a:t>
            </a:r>
            <a:r>
              <a:rPr kumimoji="1" lang="en-US" altLang="ja-JP" sz="3600" dirty="0">
                <a:solidFill>
                  <a:schemeClr val="bg1"/>
                </a:solidFill>
                <a:latin typeface="HGP明朝E" panose="02020900000000000000" pitchFamily="18" charset="-128"/>
                <a:ea typeface="HGP明朝E" panose="02020900000000000000" pitchFamily="18" charset="-128"/>
              </a:rPr>
              <a:t>1</a:t>
            </a:r>
            <a:r>
              <a:rPr kumimoji="1" lang="ja-JP" altLang="en-US" sz="3600" dirty="0">
                <a:solidFill>
                  <a:schemeClr val="bg1"/>
                </a:solidFill>
                <a:latin typeface="HGP明朝E" panose="02020900000000000000" pitchFamily="18" charset="-128"/>
                <a:ea typeface="HGP明朝E" panose="02020900000000000000" pitchFamily="18" charset="-128"/>
              </a:rPr>
              <a:t>、</a:t>
            </a:r>
            <a:r>
              <a:rPr kumimoji="1" lang="en-US" altLang="ja-JP" sz="3600" dirty="0">
                <a:solidFill>
                  <a:schemeClr val="bg1"/>
                </a:solidFill>
                <a:latin typeface="HGP明朝E" panose="02020900000000000000" pitchFamily="18" charset="-128"/>
                <a:ea typeface="HGP明朝E" panose="02020900000000000000" pitchFamily="18" charset="-128"/>
              </a:rPr>
              <a:t>2</a:t>
            </a:r>
            <a:r>
              <a:rPr kumimoji="1" lang="ja-JP" altLang="en-US" sz="3600" dirty="0">
                <a:solidFill>
                  <a:schemeClr val="bg1"/>
                </a:solidFill>
                <a:latin typeface="HGP明朝E" panose="02020900000000000000" pitchFamily="18" charset="-128"/>
                <a:ea typeface="HGP明朝E" panose="02020900000000000000" pitchFamily="18" charset="-128"/>
              </a:rPr>
              <a:t>会議室</a:t>
            </a:r>
            <a:r>
              <a:rPr kumimoji="1" lang="en-US" altLang="ja-JP" sz="3600" dirty="0">
                <a:solidFill>
                  <a:schemeClr val="bg1"/>
                </a:solidFill>
                <a:latin typeface="HGP明朝E" panose="02020900000000000000" pitchFamily="18" charset="-128"/>
                <a:ea typeface="HGP明朝E" panose="02020900000000000000" pitchFamily="18" charset="-128"/>
              </a:rPr>
              <a:t>/</a:t>
            </a:r>
            <a:r>
              <a:rPr kumimoji="1" lang="ja-JP" altLang="en-US" sz="3600" dirty="0">
                <a:solidFill>
                  <a:schemeClr val="bg1"/>
                </a:solidFill>
                <a:latin typeface="HGP明朝E" panose="02020900000000000000" pitchFamily="18" charset="-128"/>
                <a:ea typeface="HGP明朝E" panose="02020900000000000000" pitchFamily="18" charset="-128"/>
              </a:rPr>
              <a:t>ロビー</a:t>
            </a:r>
            <a:r>
              <a:rPr kumimoji="1" lang="en-US" altLang="ja-JP" sz="3600" dirty="0">
                <a:solidFill>
                  <a:schemeClr val="bg1"/>
                </a:solidFill>
                <a:latin typeface="HGP明朝E" panose="02020900000000000000" pitchFamily="18" charset="-128"/>
                <a:ea typeface="HGP明朝E" panose="02020900000000000000" pitchFamily="18" charset="-128"/>
              </a:rPr>
              <a:t>/</a:t>
            </a:r>
            <a:r>
              <a:rPr kumimoji="1" lang="ja-JP" altLang="en-US" sz="3600" dirty="0">
                <a:solidFill>
                  <a:schemeClr val="bg1"/>
                </a:solidFill>
                <a:latin typeface="HGP明朝E" panose="02020900000000000000" pitchFamily="18" charset="-128"/>
                <a:ea typeface="HGP明朝E" panose="02020900000000000000" pitchFamily="18" charset="-128"/>
              </a:rPr>
              <a:t>駐車場</a:t>
            </a:r>
          </a:p>
        </p:txBody>
      </p:sp>
      <p:pic>
        <p:nvPicPr>
          <p:cNvPr id="42" name="図 41">
            <a:extLst>
              <a:ext uri="{FF2B5EF4-FFF2-40B4-BE49-F238E27FC236}">
                <a16:creationId xmlns:a16="http://schemas.microsoft.com/office/drawing/2014/main" id="{86A4ABB0-AFAF-7DD5-C50D-249BE8D02BB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4529" y="2650525"/>
            <a:ext cx="2752983" cy="1586278"/>
          </a:xfrm>
          <a:prstGeom prst="rect">
            <a:avLst/>
          </a:prstGeom>
        </p:spPr>
      </p:pic>
      <p:grpSp>
        <p:nvGrpSpPr>
          <p:cNvPr id="38" name="グループ化 37">
            <a:extLst>
              <a:ext uri="{FF2B5EF4-FFF2-40B4-BE49-F238E27FC236}">
                <a16:creationId xmlns:a16="http://schemas.microsoft.com/office/drawing/2014/main" id="{8CDBD935-A4A9-DEF8-2C24-349CFF7AA87C}"/>
              </a:ext>
            </a:extLst>
          </p:cNvPr>
          <p:cNvGrpSpPr/>
          <p:nvPr/>
        </p:nvGrpSpPr>
        <p:grpSpPr>
          <a:xfrm>
            <a:off x="468419" y="13234327"/>
            <a:ext cx="1411897" cy="892133"/>
            <a:chOff x="430643" y="12555459"/>
            <a:chExt cx="1411897" cy="892133"/>
          </a:xfrm>
        </p:grpSpPr>
        <p:pic>
          <p:nvPicPr>
            <p:cNvPr id="4" name="図 3">
              <a:extLst>
                <a:ext uri="{FF2B5EF4-FFF2-40B4-BE49-F238E27FC236}">
                  <a16:creationId xmlns:a16="http://schemas.microsoft.com/office/drawing/2014/main" id="{2093C906-B10D-CE7B-E50D-CAD9C934D40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colorTemperature colorTemp="638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8675" y="12555459"/>
              <a:ext cx="892133" cy="892133"/>
            </a:xfrm>
            <a:prstGeom prst="rect">
              <a:avLst/>
            </a:prstGeom>
          </p:spPr>
        </p:pic>
        <p:sp>
          <p:nvSpPr>
            <p:cNvPr id="5" name="テキスト ボックス 4">
              <a:extLst>
                <a:ext uri="{FF2B5EF4-FFF2-40B4-BE49-F238E27FC236}">
                  <a16:creationId xmlns:a16="http://schemas.microsoft.com/office/drawing/2014/main" id="{13CCC6CD-9809-0618-8C0C-FC9AC686D8CC}"/>
                </a:ext>
              </a:extLst>
            </p:cNvPr>
            <p:cNvSpPr txBox="1"/>
            <p:nvPr/>
          </p:nvSpPr>
          <p:spPr>
            <a:xfrm>
              <a:off x="430643" y="12728829"/>
              <a:ext cx="14118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2400" dirty="0">
                  <a:solidFill>
                    <a:schemeClr val="accent1">
                      <a:lumMod val="75000"/>
                    </a:schemeClr>
                  </a:solidFill>
                  <a:latin typeface="HGP明朝E" panose="02020900000000000000" pitchFamily="18" charset="-128"/>
                  <a:ea typeface="HGP明朝E" panose="02020900000000000000" pitchFamily="18" charset="-128"/>
                </a:rPr>
                <a:t>申込</a:t>
              </a:r>
            </a:p>
          </p:txBody>
        </p:sp>
      </p:grp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01257CBA-4EF9-AFFC-46F1-3B76126E8E4A}"/>
              </a:ext>
            </a:extLst>
          </p:cNvPr>
          <p:cNvSpPr txBox="1"/>
          <p:nvPr/>
        </p:nvSpPr>
        <p:spPr>
          <a:xfrm>
            <a:off x="1733647" y="13201659"/>
            <a:ext cx="68840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>
                <a:solidFill>
                  <a:srgbClr val="0070C0"/>
                </a:solidFill>
                <a:effectLst/>
                <a:latin typeface="HGP明朝E" panose="02020900000000000000" pitchFamily="18" charset="-128"/>
                <a:ea typeface="HGP明朝E" panose="02020900000000000000" pitchFamily="18" charset="-128"/>
                <a:cs typeface="Times New Roman" panose="02020603050405020304" pitchFamily="18" charset="0"/>
              </a:rPr>
              <a:t>下記事務局</a:t>
            </a:r>
            <a:r>
              <a:rPr lang="ja-JP" altLang="en-US" sz="2000" dirty="0">
                <a:solidFill>
                  <a:srgbClr val="0070C0"/>
                </a:solidFill>
                <a:latin typeface="HGP明朝E" panose="02020900000000000000" pitchFamily="18" charset="-128"/>
                <a:ea typeface="HGP明朝E" panose="02020900000000000000" pitchFamily="18" charset="-128"/>
                <a:cs typeface="Times New Roman" panose="02020603050405020304" pitchFamily="18" charset="0"/>
              </a:rPr>
              <a:t>へ</a:t>
            </a:r>
            <a:r>
              <a:rPr lang="ja-JP" altLang="en-US" sz="2000" dirty="0">
                <a:solidFill>
                  <a:srgbClr val="0070C0"/>
                </a:solidFill>
                <a:effectLst/>
                <a:latin typeface="HGP明朝E" panose="02020900000000000000" pitchFamily="18" charset="-128"/>
                <a:ea typeface="HGP明朝E" panose="02020900000000000000" pitchFamily="18" charset="-128"/>
                <a:cs typeface="Times New Roman" panose="02020603050405020304" pitchFamily="18" charset="0"/>
              </a:rPr>
              <a:t>電話するか、右</a:t>
            </a:r>
            <a:r>
              <a:rPr lang="en-US" altLang="ja-JP" sz="2000" dirty="0">
                <a:solidFill>
                  <a:srgbClr val="0070C0"/>
                </a:solidFill>
                <a:effectLst/>
                <a:latin typeface="HGP明朝E" panose="02020900000000000000" pitchFamily="18" charset="-128"/>
                <a:ea typeface="HGP明朝E" panose="02020900000000000000" pitchFamily="18" charset="-128"/>
                <a:cs typeface="Times New Roman" panose="02020603050405020304" pitchFamily="18" charset="0"/>
              </a:rPr>
              <a:t>QR</a:t>
            </a:r>
            <a:r>
              <a:rPr lang="ja-JP" altLang="en-US" sz="2000" dirty="0">
                <a:solidFill>
                  <a:srgbClr val="0070C0"/>
                </a:solidFill>
                <a:effectLst/>
                <a:latin typeface="HGP明朝E" panose="02020900000000000000" pitchFamily="18" charset="-128"/>
                <a:ea typeface="HGP明朝E" panose="02020900000000000000" pitchFamily="18" charset="-128"/>
                <a:cs typeface="Times New Roman" panose="02020603050405020304" pitchFamily="18" charset="0"/>
              </a:rPr>
              <a:t>コードからお申し込みください。</a:t>
            </a:r>
            <a:endParaRPr kumimoji="1" lang="ja-JP" altLang="en-US" sz="2000" dirty="0">
              <a:solidFill>
                <a:srgbClr val="0070C0"/>
              </a:solidFill>
              <a:latin typeface="HGP明朝E" panose="02020900000000000000" pitchFamily="18" charset="-128"/>
              <a:ea typeface="HGP明朝E" panose="02020900000000000000" pitchFamily="18" charset="-128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2E6888A4-C682-2A86-2BE9-48BD37D42AED}"/>
              </a:ext>
            </a:extLst>
          </p:cNvPr>
          <p:cNvSpPr txBox="1"/>
          <p:nvPr/>
        </p:nvSpPr>
        <p:spPr>
          <a:xfrm>
            <a:off x="1902522" y="5213715"/>
            <a:ext cx="70780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dirty="0">
                <a:solidFill>
                  <a:schemeClr val="bg1"/>
                </a:solidFill>
                <a:latin typeface="HGP明朝E" panose="02020900000000000000" pitchFamily="18" charset="-128"/>
                <a:ea typeface="HGP明朝E" panose="02020900000000000000" pitchFamily="18" charset="-128"/>
              </a:rPr>
              <a:t>(</a:t>
            </a:r>
            <a:r>
              <a:rPr kumimoji="1" lang="ja-JP" altLang="en-US" sz="3600" dirty="0">
                <a:solidFill>
                  <a:schemeClr val="bg1"/>
                </a:solidFill>
                <a:latin typeface="HGP明朝E" panose="02020900000000000000" pitchFamily="18" charset="-128"/>
                <a:ea typeface="HGP明朝E" panose="02020900000000000000" pitchFamily="18" charset="-128"/>
              </a:rPr>
              <a:t>参加費無料、申込期限８月１２日）</a:t>
            </a:r>
          </a:p>
        </p:txBody>
      </p:sp>
      <p:pic>
        <p:nvPicPr>
          <p:cNvPr id="25" name="図 24">
            <a:extLst>
              <a:ext uri="{FF2B5EF4-FFF2-40B4-BE49-F238E27FC236}">
                <a16:creationId xmlns:a16="http://schemas.microsoft.com/office/drawing/2014/main" id="{7F8F7E58-5113-AE8F-317D-D10CE206BC8C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r="15803" b="25577"/>
          <a:stretch/>
        </p:blipFill>
        <p:spPr>
          <a:xfrm>
            <a:off x="6886942" y="10381526"/>
            <a:ext cx="3259861" cy="1984161"/>
          </a:xfrm>
          <a:prstGeom prst="rect">
            <a:avLst/>
          </a:prstGeom>
        </p:spPr>
      </p:pic>
      <p:pic>
        <p:nvPicPr>
          <p:cNvPr id="27" name="図 26" descr="床, 屋内, 立つ, 男 が含まれている画像&#10;&#10;自動的に生成された説明">
            <a:extLst>
              <a:ext uri="{FF2B5EF4-FFF2-40B4-BE49-F238E27FC236}">
                <a16:creationId xmlns:a16="http://schemas.microsoft.com/office/drawing/2014/main" id="{9698C1AB-0A02-A8E4-C7B7-A3C1BD5D9EE9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68" t="5078" r="18604" b="46795"/>
          <a:stretch/>
        </p:blipFill>
        <p:spPr bwMode="auto">
          <a:xfrm>
            <a:off x="1103652" y="9470650"/>
            <a:ext cx="3070410" cy="1843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図 27" descr="屋外, 建物, 草, 道路 が含まれている画像&#10;&#10;自動的に生成された説明">
            <a:extLst>
              <a:ext uri="{FF2B5EF4-FFF2-40B4-BE49-F238E27FC236}">
                <a16:creationId xmlns:a16="http://schemas.microsoft.com/office/drawing/2014/main" id="{C17F64FD-4EF2-1511-A23E-9A972978B98D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61" t="18248" r="23041" b="26415"/>
          <a:stretch/>
        </p:blipFill>
        <p:spPr bwMode="auto">
          <a:xfrm>
            <a:off x="4294479" y="8882502"/>
            <a:ext cx="2535126" cy="30340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図 18" descr="屋外, 雪, 男, 衣類 が含まれている画像&#10;&#10;自動的に生成された説明">
            <a:extLst>
              <a:ext uri="{FF2B5EF4-FFF2-40B4-BE49-F238E27FC236}">
                <a16:creationId xmlns:a16="http://schemas.microsoft.com/office/drawing/2014/main" id="{4255CDF2-2594-0B90-9EC1-69E0698DD115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62" t="29736" r="62142"/>
          <a:stretch/>
        </p:blipFill>
        <p:spPr bwMode="auto">
          <a:xfrm rot="5400000">
            <a:off x="7710943" y="8081489"/>
            <a:ext cx="1533480" cy="309740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6FDCAA07-2A59-1923-2704-C5A3DFDE19E6}"/>
              </a:ext>
            </a:extLst>
          </p:cNvPr>
          <p:cNvSpPr txBox="1"/>
          <p:nvPr/>
        </p:nvSpPr>
        <p:spPr>
          <a:xfrm>
            <a:off x="4496074" y="11438099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i="1" dirty="0">
                <a:solidFill>
                  <a:srgbClr val="FFFF00"/>
                </a:solidFill>
              </a:rPr>
              <a:t>望遠鏡で月の観察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44B59CBE-F04A-FE4B-CDA6-D60C64FCC33B}"/>
              </a:ext>
            </a:extLst>
          </p:cNvPr>
          <p:cNvSpPr txBox="1"/>
          <p:nvPr/>
        </p:nvSpPr>
        <p:spPr>
          <a:xfrm>
            <a:off x="1224074" y="10836992"/>
            <a:ext cx="23956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i="1" dirty="0">
                <a:solidFill>
                  <a:srgbClr val="FFFF00"/>
                </a:solidFill>
              </a:rPr>
              <a:t>星座や惑星を解説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5E814A47-836F-9BA2-7CE1-701845283F0E}"/>
              </a:ext>
            </a:extLst>
          </p:cNvPr>
          <p:cNvSpPr txBox="1"/>
          <p:nvPr/>
        </p:nvSpPr>
        <p:spPr>
          <a:xfrm>
            <a:off x="7393820" y="9724703"/>
            <a:ext cx="25351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 i="1" dirty="0">
                <a:solidFill>
                  <a:srgbClr val="FFFF00"/>
                </a:solidFill>
              </a:rPr>
              <a:t>夕方の月の観察</a:t>
            </a:r>
          </a:p>
        </p:txBody>
      </p:sp>
      <p:cxnSp>
        <p:nvCxnSpPr>
          <p:cNvPr id="30" name="直線矢印コネクタ 29">
            <a:extLst>
              <a:ext uri="{FF2B5EF4-FFF2-40B4-BE49-F238E27FC236}">
                <a16:creationId xmlns:a16="http://schemas.microsoft.com/office/drawing/2014/main" id="{11440B67-94FB-0202-8F3F-BD12E8C6F46F}"/>
              </a:ext>
            </a:extLst>
          </p:cNvPr>
          <p:cNvCxnSpPr>
            <a:cxnSpLocks/>
          </p:cNvCxnSpPr>
          <p:nvPr/>
        </p:nvCxnSpPr>
        <p:spPr>
          <a:xfrm flipV="1">
            <a:off x="6557097" y="9136892"/>
            <a:ext cx="1475417" cy="469118"/>
          </a:xfrm>
          <a:prstGeom prst="straightConnector1">
            <a:avLst/>
          </a:prstGeom>
          <a:ln w="50800">
            <a:solidFill>
              <a:srgbClr val="FFC000"/>
            </a:solidFill>
            <a:prstDash val="dash"/>
            <a:headEnd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9FA1AEB5-4385-2BBE-22C9-4EA1498FE227}"/>
              </a:ext>
            </a:extLst>
          </p:cNvPr>
          <p:cNvSpPr txBox="1"/>
          <p:nvPr/>
        </p:nvSpPr>
        <p:spPr>
          <a:xfrm>
            <a:off x="1068568" y="11412266"/>
            <a:ext cx="32598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>
                <a:solidFill>
                  <a:schemeClr val="accent2"/>
                </a:solidFill>
              </a:rPr>
              <a:t>お茶会：高萩朗読グループ</a:t>
            </a:r>
            <a:endParaRPr kumimoji="1" lang="en-US" altLang="ja-JP" b="1" dirty="0">
              <a:solidFill>
                <a:schemeClr val="accent2"/>
              </a:solidFill>
            </a:endParaRPr>
          </a:p>
          <a:p>
            <a:r>
              <a:rPr kumimoji="1" lang="ja-JP" altLang="en-US" b="1" dirty="0">
                <a:solidFill>
                  <a:schemeClr val="accent2"/>
                </a:solidFill>
              </a:rPr>
              <a:t>　　　　による宮沢賢治作</a:t>
            </a:r>
            <a:endParaRPr kumimoji="1" lang="en-US" altLang="ja-JP" b="1" dirty="0">
              <a:solidFill>
                <a:schemeClr val="accent2"/>
              </a:solidFill>
            </a:endParaRPr>
          </a:p>
          <a:p>
            <a:r>
              <a:rPr kumimoji="1" lang="ja-JP" altLang="en-US" b="1" dirty="0">
                <a:solidFill>
                  <a:schemeClr val="accent2"/>
                </a:solidFill>
              </a:rPr>
              <a:t>　　　　双子の星の朗読</a:t>
            </a:r>
            <a:endParaRPr kumimoji="1" lang="en-US" altLang="ja-JP" b="1" dirty="0">
              <a:solidFill>
                <a:schemeClr val="accent2"/>
              </a:solidFill>
            </a:endParaRPr>
          </a:p>
          <a:p>
            <a:r>
              <a:rPr kumimoji="1" lang="ja-JP" altLang="en-US" dirty="0"/>
              <a:t>　　　</a:t>
            </a:r>
            <a:r>
              <a:rPr kumimoji="1" lang="ja-JP" altLang="en-US" b="1" dirty="0"/>
              <a:t>（お茶とおはぎ付き）</a:t>
            </a:r>
            <a:endParaRPr kumimoji="1" lang="en-US" altLang="ja-JP" b="1" dirty="0"/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84C9A0FA-8D97-898A-C915-3B85A5F14378}"/>
              </a:ext>
            </a:extLst>
          </p:cNvPr>
          <p:cNvSpPr txBox="1"/>
          <p:nvPr/>
        </p:nvSpPr>
        <p:spPr>
          <a:xfrm>
            <a:off x="1047956" y="8883199"/>
            <a:ext cx="3189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>
                <a:solidFill>
                  <a:schemeClr val="accent2"/>
                </a:solidFill>
              </a:rPr>
              <a:t>先ずは資料館で赤水図の見学</a:t>
            </a:r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99CF47D6-15FB-A62A-D492-E9DDF8E3C2A7}"/>
              </a:ext>
            </a:extLst>
          </p:cNvPr>
          <p:cNvSpPr txBox="1"/>
          <p:nvPr/>
        </p:nvSpPr>
        <p:spPr>
          <a:xfrm>
            <a:off x="1859959" y="13655382"/>
            <a:ext cx="68840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>
                <a:solidFill>
                  <a:srgbClr val="0070C0"/>
                </a:solidFill>
                <a:effectLst/>
                <a:latin typeface="HGP明朝E" panose="02020900000000000000" pitchFamily="18" charset="-128"/>
                <a:ea typeface="HGP明朝E" panose="02020900000000000000" pitchFamily="18" charset="-128"/>
                <a:cs typeface="Times New Roman" panose="02020603050405020304" pitchFamily="18" charset="0"/>
              </a:rPr>
              <a:t>赤水顕彰会事務局</a:t>
            </a:r>
            <a:r>
              <a:rPr lang="en-US" altLang="ja-JP" sz="2800" dirty="0">
                <a:solidFill>
                  <a:srgbClr val="0070C0"/>
                </a:solidFill>
                <a:effectLst/>
                <a:latin typeface="HGP明朝E" panose="02020900000000000000" pitchFamily="18" charset="-128"/>
                <a:ea typeface="HGP明朝E" panose="02020900000000000000" pitchFamily="18" charset="-128"/>
                <a:cs typeface="Times New Roman" panose="02020603050405020304" pitchFamily="18" charset="0"/>
              </a:rPr>
              <a:t>(</a:t>
            </a:r>
            <a:r>
              <a:rPr lang="ja-JP" altLang="en-US" sz="2800" dirty="0">
                <a:solidFill>
                  <a:srgbClr val="0070C0"/>
                </a:solidFill>
                <a:effectLst/>
                <a:latin typeface="HGP明朝E" panose="02020900000000000000" pitchFamily="18" charset="-128"/>
                <a:ea typeface="HGP明朝E" panose="02020900000000000000" pitchFamily="18" charset="-128"/>
                <a:cs typeface="Times New Roman" panose="02020603050405020304" pitchFamily="18" charset="0"/>
              </a:rPr>
              <a:t>三浦）</a:t>
            </a:r>
            <a:r>
              <a:rPr lang="en-US" altLang="ja-JP" sz="2800" dirty="0">
                <a:solidFill>
                  <a:srgbClr val="0070C0"/>
                </a:solidFill>
                <a:effectLst/>
                <a:latin typeface="HGP明朝E" panose="02020900000000000000" pitchFamily="18" charset="-128"/>
                <a:ea typeface="HGP明朝E" panose="02020900000000000000" pitchFamily="18" charset="-128"/>
                <a:cs typeface="Times New Roman" panose="02020603050405020304" pitchFamily="18" charset="0"/>
              </a:rPr>
              <a:t>080</a:t>
            </a:r>
            <a:r>
              <a:rPr lang="ja-JP" altLang="en-US" sz="2800" dirty="0">
                <a:solidFill>
                  <a:srgbClr val="0070C0"/>
                </a:solidFill>
                <a:effectLst/>
                <a:latin typeface="HGP明朝E" panose="02020900000000000000" pitchFamily="18" charset="-128"/>
                <a:ea typeface="HGP明朝E" panose="02020900000000000000" pitchFamily="18" charset="-128"/>
                <a:cs typeface="Times New Roman" panose="02020603050405020304" pitchFamily="18" charset="0"/>
              </a:rPr>
              <a:t>－</a:t>
            </a:r>
            <a:r>
              <a:rPr lang="en-US" altLang="ja-JP" sz="2800" dirty="0">
                <a:solidFill>
                  <a:srgbClr val="0070C0"/>
                </a:solidFill>
                <a:effectLst/>
                <a:latin typeface="HGP明朝E" panose="02020900000000000000" pitchFamily="18" charset="-128"/>
                <a:ea typeface="HGP明朝E" panose="02020900000000000000" pitchFamily="18" charset="-128"/>
                <a:cs typeface="Times New Roman" panose="02020603050405020304" pitchFamily="18" charset="0"/>
              </a:rPr>
              <a:t>3421</a:t>
            </a:r>
            <a:r>
              <a:rPr lang="ja-JP" altLang="en-US" sz="2800" dirty="0">
                <a:solidFill>
                  <a:srgbClr val="0070C0"/>
                </a:solidFill>
                <a:effectLst/>
                <a:latin typeface="HGP明朝E" panose="02020900000000000000" pitchFamily="18" charset="-128"/>
                <a:ea typeface="HGP明朝E" panose="02020900000000000000" pitchFamily="18" charset="-128"/>
                <a:cs typeface="Times New Roman" panose="02020603050405020304" pitchFamily="18" charset="0"/>
              </a:rPr>
              <a:t>－</a:t>
            </a:r>
            <a:r>
              <a:rPr lang="en-US" altLang="ja-JP" sz="2800" dirty="0">
                <a:solidFill>
                  <a:srgbClr val="0070C0"/>
                </a:solidFill>
                <a:effectLst/>
                <a:latin typeface="HGP明朝E" panose="02020900000000000000" pitchFamily="18" charset="-128"/>
                <a:ea typeface="HGP明朝E" panose="02020900000000000000" pitchFamily="18" charset="-128"/>
                <a:cs typeface="Times New Roman" panose="02020603050405020304" pitchFamily="18" charset="0"/>
              </a:rPr>
              <a:t>0196</a:t>
            </a:r>
            <a:endParaRPr kumimoji="1" lang="ja-JP" altLang="en-US" sz="2800" dirty="0">
              <a:solidFill>
                <a:srgbClr val="0070C0"/>
              </a:solidFill>
              <a:latin typeface="HGP明朝E" panose="02020900000000000000" pitchFamily="18" charset="-128"/>
              <a:ea typeface="HGP明朝E" panose="02020900000000000000" pitchFamily="18" charset="-128"/>
            </a:endParaRPr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713CA845-017C-211A-19D1-994EB5338A4E}"/>
              </a:ext>
            </a:extLst>
          </p:cNvPr>
          <p:cNvSpPr txBox="1"/>
          <p:nvPr/>
        </p:nvSpPr>
        <p:spPr>
          <a:xfrm>
            <a:off x="175127" y="1846960"/>
            <a:ext cx="105166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solidFill>
                  <a:schemeClr val="bg1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赤水先生の偉業を星空と食で感じてみよう！</a:t>
            </a:r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E9BA021C-085F-5D1D-BA7C-AB85E3934083}"/>
              </a:ext>
            </a:extLst>
          </p:cNvPr>
          <p:cNvSpPr txBox="1"/>
          <p:nvPr/>
        </p:nvSpPr>
        <p:spPr>
          <a:xfrm>
            <a:off x="3319686" y="132243"/>
            <a:ext cx="35099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せ　き　 す　い　　き</a:t>
            </a:r>
          </a:p>
        </p:txBody>
      </p:sp>
      <p:pic>
        <p:nvPicPr>
          <p:cNvPr id="44" name="図 43" descr="皿の上のケーキとアイスクリーム&#10;&#10;中程度の精度で自動的に生成された説明">
            <a:extLst>
              <a:ext uri="{FF2B5EF4-FFF2-40B4-BE49-F238E27FC236}">
                <a16:creationId xmlns:a16="http://schemas.microsoft.com/office/drawing/2014/main" id="{07B7CA8D-A4B8-D707-41BC-757EB030CC03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9" t="15055" r="1743" b="11942"/>
          <a:stretch/>
        </p:blipFill>
        <p:spPr>
          <a:xfrm>
            <a:off x="4066092" y="11976213"/>
            <a:ext cx="1379388" cy="826164"/>
          </a:xfrm>
          <a:prstGeom prst="rect">
            <a:avLst/>
          </a:prstGeom>
        </p:spPr>
      </p:pic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4487AA51-54E8-D014-1924-2E24703B0CF9}"/>
              </a:ext>
            </a:extLst>
          </p:cNvPr>
          <p:cNvSpPr txBox="1"/>
          <p:nvPr/>
        </p:nvSpPr>
        <p:spPr>
          <a:xfrm>
            <a:off x="4309259" y="12385364"/>
            <a:ext cx="966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i="1" dirty="0">
                <a:solidFill>
                  <a:srgbClr val="FFFF00"/>
                </a:solidFill>
              </a:rPr>
              <a:t>おはぎ</a:t>
            </a:r>
          </a:p>
        </p:txBody>
      </p:sp>
    </p:spTree>
    <p:extLst>
      <p:ext uri="{BB962C8B-B14F-4D97-AF65-F5344CB8AC3E}">
        <p14:creationId xmlns:p14="http://schemas.microsoft.com/office/powerpoint/2010/main" val="30413147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2233</TotalTime>
  <Words>229</Words>
  <Application>Microsoft Office PowerPoint</Application>
  <PresentationFormat>ユーザー設定</PresentationFormat>
  <Paragraphs>37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10" baseType="lpstr">
      <vt:lpstr>HGP明朝E</vt:lpstr>
      <vt:lpstr>HGS創英角ﾎﾟｯﾌﾟ体</vt:lpstr>
      <vt:lpstr>HG丸ｺﾞｼｯｸM-PRO</vt:lpstr>
      <vt:lpstr>游ゴシック</vt:lpstr>
      <vt:lpstr>游明朝</vt:lpstr>
      <vt:lpstr>Arial</vt:lpstr>
      <vt:lpstr>Calibri</vt:lpstr>
      <vt:lpstr>Calibri Light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すばる天文同好会の写真展は、12月21日(木)～28日(木) 開催予定です。</dc:title>
  <dc:creator>URJ7Q4088</dc:creator>
  <cp:lastModifiedBy>三浦</cp:lastModifiedBy>
  <cp:revision>95</cp:revision>
  <cp:lastPrinted>2023-12-13T05:56:16Z</cp:lastPrinted>
  <dcterms:created xsi:type="dcterms:W3CDTF">2023-12-07T06:04:52Z</dcterms:created>
  <dcterms:modified xsi:type="dcterms:W3CDTF">2024-07-24T23:45:43Z</dcterms:modified>
</cp:coreProperties>
</file>